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98" r:id="rId2"/>
  </p:sldMasterIdLst>
  <p:notesMasterIdLst>
    <p:notesMasterId r:id="rId28"/>
  </p:notesMasterIdLst>
  <p:sldIdLst>
    <p:sldId id="442" r:id="rId3"/>
    <p:sldId id="427" r:id="rId4"/>
    <p:sldId id="438" r:id="rId5"/>
    <p:sldId id="371" r:id="rId6"/>
    <p:sldId id="502" r:id="rId7"/>
    <p:sldId id="503" r:id="rId8"/>
    <p:sldId id="478" r:id="rId9"/>
    <p:sldId id="482" r:id="rId10"/>
    <p:sldId id="479" r:id="rId11"/>
    <p:sldId id="494" r:id="rId12"/>
    <p:sldId id="488" r:id="rId13"/>
    <p:sldId id="489" r:id="rId14"/>
    <p:sldId id="490" r:id="rId15"/>
    <p:sldId id="500" r:id="rId16"/>
    <p:sldId id="498" r:id="rId17"/>
    <p:sldId id="499" r:id="rId18"/>
    <p:sldId id="501" r:id="rId19"/>
    <p:sldId id="480" r:id="rId20"/>
    <p:sldId id="493" r:id="rId21"/>
    <p:sldId id="425" r:id="rId22"/>
    <p:sldId id="481" r:id="rId23"/>
    <p:sldId id="495" r:id="rId24"/>
    <p:sldId id="496" r:id="rId25"/>
    <p:sldId id="497" r:id="rId26"/>
    <p:sldId id="466" r:id="rId27"/>
  </p:sldIdLst>
  <p:sldSz cx="12192000" cy="6858000"/>
  <p:notesSz cx="6797675" cy="9928225"/>
  <p:embeddedFontLst>
    <p:embeddedFont>
      <p:font typeface="等线 Light" panose="02010600030101010101" pitchFamily="2" charset="-122"/>
      <p:regular r:id="rId29"/>
    </p:embeddedFont>
    <p:embeddedFont>
      <p:font typeface="Century Gothic" panose="020B0502020202020204" pitchFamily="34" charset="0"/>
      <p:regular r:id="rId30"/>
      <p:bold r:id="rId31"/>
      <p:italic r:id="rId32"/>
      <p:boldItalic r:id="rId33"/>
    </p:embeddedFont>
    <p:embeddedFont>
      <p:font typeface="Segoe UI" panose="020B0502040204020203" pitchFamily="34" charset="0"/>
      <p:regular r:id="rId34"/>
      <p:bold r:id="rId35"/>
      <p:italic r:id="rId36"/>
      <p:boldItalic r:id="rId37"/>
    </p:embeddedFont>
    <p:embeddedFont>
      <p:font typeface="等线" panose="02010600030101010101" pitchFamily="2" charset="-122"/>
      <p:regular r:id="rId38"/>
      <p:bold r:id="rId39"/>
    </p:embeddedFont>
    <p:embeddedFont>
      <p:font typeface="微软雅黑" panose="020B0503020204020204" pitchFamily="34" charset="-122"/>
      <p:regular r:id="rId40"/>
      <p:bold r:id="rId41"/>
    </p:embeddedFont>
    <p:embeddedFont>
      <p:font typeface="微软雅黑 Light" panose="020B0502040204020203" pitchFamily="34" charset="-122"/>
      <p:regular r:id="rId42"/>
    </p:embeddedFont>
  </p:embeddedFontLst>
  <p:custDataLst>
    <p:tags r:id="rId43"/>
  </p:custDataLst>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90D8C06E-682A-4E08-9912-FD4221AEB3F7}">
          <p14:sldIdLst>
            <p14:sldId id="442"/>
          </p14:sldIdLst>
        </p14:section>
        <p14:section name="Content" id="{A20B2A8C-51D9-453D-A21E-E0D43DCCF0C0}">
          <p14:sldIdLst>
            <p14:sldId id="427"/>
          </p14:sldIdLst>
        </p14:section>
        <p14:section name="Part 01" id="{C907B90B-B651-4F33-A583-EDB2D8C656AA}">
          <p14:sldIdLst>
            <p14:sldId id="438"/>
            <p14:sldId id="371"/>
            <p14:sldId id="502"/>
            <p14:sldId id="503"/>
          </p14:sldIdLst>
        </p14:section>
        <p14:section name="Part 02" id="{F56B82CA-2B92-40FE-B08C-B295B4B50F8A}">
          <p14:sldIdLst>
            <p14:sldId id="478"/>
            <p14:sldId id="482"/>
          </p14:sldIdLst>
        </p14:section>
        <p14:section name="Part 03" id="{903D8B74-8394-4C21-B897-BDDD54E5F0AA}">
          <p14:sldIdLst>
            <p14:sldId id="479"/>
            <p14:sldId id="494"/>
            <p14:sldId id="488"/>
            <p14:sldId id="489"/>
            <p14:sldId id="490"/>
            <p14:sldId id="500"/>
            <p14:sldId id="498"/>
            <p14:sldId id="499"/>
            <p14:sldId id="501"/>
          </p14:sldIdLst>
        </p14:section>
        <p14:section name="Part 04" id="{198D1C7F-12C3-475F-AF26-3F9B28783F12}">
          <p14:sldIdLst>
            <p14:sldId id="480"/>
            <p14:sldId id="493"/>
          </p14:sldIdLst>
        </p14:section>
        <p14:section name="Ref. &amp; Thx." id="{8B0841A1-67EF-463F-AD6D-BBCF43D04263}">
          <p14:sldIdLst>
            <p14:sldId id="425"/>
            <p14:sldId id="481"/>
            <p14:sldId id="495"/>
            <p14:sldId id="496"/>
            <p14:sldId id="497"/>
            <p14:sldId id="4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51FC"/>
    <a:srgbClr val="6B91FD"/>
    <a:srgbClr val="02227C"/>
    <a:srgbClr val="245DFC"/>
    <a:srgbClr val="9CB6FE"/>
    <a:srgbClr val="87A6FD"/>
    <a:srgbClr val="0339D3"/>
    <a:srgbClr val="0341EF"/>
    <a:srgbClr val="FFC91D"/>
    <a:srgbClr val="0236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26" autoAdjust="0"/>
    <p:restoredTop sz="71766" autoAdjust="0"/>
  </p:normalViewPr>
  <p:slideViewPr>
    <p:cSldViewPr snapToGrid="0">
      <p:cViewPr varScale="1">
        <p:scale>
          <a:sx n="52" d="100"/>
          <a:sy n="52" d="100"/>
        </p:scale>
        <p:origin x="1120" y="44"/>
      </p:cViewPr>
      <p:guideLst/>
    </p:cSldViewPr>
  </p:slideViewPr>
  <p:notesTextViewPr>
    <p:cViewPr>
      <p:scale>
        <a:sx n="3" d="2"/>
        <a:sy n="3" d="2"/>
      </p:scale>
      <p:origin x="0" y="0"/>
    </p:cViewPr>
  </p:notesTextViewPr>
  <p:sorterViewPr>
    <p:cViewPr>
      <p:scale>
        <a:sx n="50" d="100"/>
        <a:sy n="50" d="100"/>
      </p:scale>
      <p:origin x="0" y="-600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1.fntdata"/><Relationship Id="rId21" Type="http://schemas.openxmlformats.org/officeDocument/2006/relationships/slide" Target="slides/slide19.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3.fntdata"/><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ags" Target="tags/tag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D37DC1DA-9507-426D-AF87-288C5D91BA2A}" type="datetimeFigureOut">
              <a:rPr lang="zh-CN" altLang="en-US" smtClean="0"/>
              <a:t>2021/1/12</a:t>
            </a:fld>
            <a:endParaRPr lang="zh-CN" altLang="en-US"/>
          </a:p>
        </p:txBody>
      </p:sp>
      <p:sp>
        <p:nvSpPr>
          <p:cNvPr id="4" name="幻灯片图像占位符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0FE9B258-9FFB-4B0D-B815-A3578B96B5F2}" type="slidenum">
              <a:rPr lang="zh-CN" altLang="en-US" smtClean="0"/>
              <a:t>‹#›</a:t>
            </a:fld>
            <a:endParaRPr lang="zh-CN" altLang="en-US"/>
          </a:p>
        </p:txBody>
      </p:sp>
    </p:spTree>
    <p:extLst>
      <p:ext uri="{BB962C8B-B14F-4D97-AF65-F5344CB8AC3E}">
        <p14:creationId xmlns:p14="http://schemas.microsoft.com/office/powerpoint/2010/main" val="1412537808"/>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zh-CN" altLang="en-US" dirty="0"/>
              <a:t>各位老师下午好，我叫杨阳，我毕业论文设计的题目是</a:t>
            </a:r>
            <a:r>
              <a:rPr lang="zh-CN" altLang="en-US" sz="1200" b="0" dirty="0">
                <a:solidFill>
                  <a:schemeClr val="tx2"/>
                </a:solidFill>
                <a:latin typeface="+mj-ea"/>
                <a:ea typeface="+mj-ea"/>
              </a:rPr>
              <a:t>实时密度泛函方法计算手性分子的电子圆二色谱，我的指导老师是物理所的孟胜老师。</a:t>
            </a:r>
          </a:p>
          <a:p>
            <a:endParaRPr lang="zh-CN" altLang="en-US" dirty="0"/>
          </a:p>
        </p:txBody>
      </p:sp>
      <p:sp>
        <p:nvSpPr>
          <p:cNvPr id="4" name="灯片编号占位符 3"/>
          <p:cNvSpPr>
            <a:spLocks noGrp="1"/>
          </p:cNvSpPr>
          <p:nvPr>
            <p:ph type="sldNum" sz="quarter" idx="5"/>
          </p:nvPr>
        </p:nvSpPr>
        <p:spPr/>
        <p:txBody>
          <a:bodyPr/>
          <a:lstStyle/>
          <a:p>
            <a:fld id="{0FE9B258-9FFB-4B0D-B815-A3578B96B5F2}" type="slidenum">
              <a:rPr lang="zh-CN" altLang="en-US" smtClean="0"/>
              <a:t>1</a:t>
            </a:fld>
            <a:endParaRPr lang="zh-CN" altLang="en-US"/>
          </a:p>
        </p:txBody>
      </p:sp>
    </p:spTree>
    <p:extLst>
      <p:ext uri="{BB962C8B-B14F-4D97-AF65-F5344CB8AC3E}">
        <p14:creationId xmlns:p14="http://schemas.microsoft.com/office/powerpoint/2010/main" val="3094653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zh-CN" altLang="en-US" dirty="0"/>
              <a:t>本课题拟采用的研究方法遵循文献中常见的</a:t>
            </a:r>
            <a:r>
              <a:rPr lang="en-US" altLang="zh-CN" dirty="0"/>
              <a:t>ECD</a:t>
            </a:r>
            <a:r>
              <a:rPr lang="zh-CN" altLang="en-US" dirty="0"/>
              <a:t>谱计算流程：先对特定构型的手性分子进行构象搜索，对能量较低的几个构象进行几何结构优化和单点计算，再计算这几个构象的</a:t>
            </a:r>
            <a:r>
              <a:rPr lang="en-US" altLang="zh-CN" dirty="0"/>
              <a:t>ECD</a:t>
            </a:r>
            <a:r>
              <a:rPr lang="zh-CN" altLang="en-US" dirty="0"/>
              <a:t>谱，最后将这些</a:t>
            </a:r>
            <a:r>
              <a:rPr lang="en-US" altLang="zh-CN" dirty="0"/>
              <a:t>ECD</a:t>
            </a:r>
            <a:r>
              <a:rPr lang="zh-CN" altLang="en-US" dirty="0"/>
              <a:t>谱进行</a:t>
            </a:r>
            <a:r>
              <a:rPr lang="en-US" altLang="zh-CN" dirty="0"/>
              <a:t>Boltzmann</a:t>
            </a:r>
            <a:r>
              <a:rPr lang="zh-CN" altLang="en-US" dirty="0"/>
              <a:t>加权平均得到手性分子该构型的</a:t>
            </a:r>
            <a:r>
              <a:rPr lang="en-US" altLang="zh-CN" dirty="0"/>
              <a:t>ECD</a:t>
            </a:r>
            <a:r>
              <a:rPr lang="zh-CN" altLang="en-US" dirty="0"/>
              <a:t>谱并与实验谱图比较。</a:t>
            </a:r>
            <a:r>
              <a:rPr lang="zh-CN" altLang="en-US" b="0" dirty="0"/>
              <a:t>构象搜索</a:t>
            </a:r>
            <a:r>
              <a:rPr lang="zh-CN" altLang="en-US" dirty="0"/>
              <a:t>与</a:t>
            </a:r>
            <a:r>
              <a:rPr lang="zh-CN" altLang="en-US" b="0" dirty="0"/>
              <a:t>构象比例</a:t>
            </a:r>
            <a:r>
              <a:rPr lang="zh-CN" altLang="en-US" dirty="0"/>
              <a:t>对理论计算最终得到的</a:t>
            </a:r>
            <a:r>
              <a:rPr lang="en-US" altLang="zh-CN" dirty="0"/>
              <a:t>ECD</a:t>
            </a:r>
            <a:r>
              <a:rPr lang="zh-CN" altLang="en-US" dirty="0"/>
              <a:t>谱影响很大，二者的准确性很大程度上决定计算结果的可靠性。</a:t>
            </a:r>
          </a:p>
          <a:p>
            <a:endParaRPr lang="zh-CN" altLang="en-US" dirty="0"/>
          </a:p>
        </p:txBody>
      </p:sp>
      <p:sp>
        <p:nvSpPr>
          <p:cNvPr id="4" name="灯片编号占位符 3"/>
          <p:cNvSpPr>
            <a:spLocks noGrp="1"/>
          </p:cNvSpPr>
          <p:nvPr>
            <p:ph type="sldNum" sz="quarter" idx="5"/>
          </p:nvPr>
        </p:nvSpPr>
        <p:spPr/>
        <p:txBody>
          <a:bodyPr/>
          <a:lstStyle/>
          <a:p>
            <a:fld id="{0FE9B258-9FFB-4B0D-B815-A3578B96B5F2}" type="slidenum">
              <a:rPr lang="zh-CN" altLang="en-US" smtClean="0"/>
              <a:t>10</a:t>
            </a:fld>
            <a:endParaRPr lang="zh-CN" altLang="en-US"/>
          </a:p>
        </p:txBody>
      </p:sp>
    </p:spTree>
    <p:extLst>
      <p:ext uri="{BB962C8B-B14F-4D97-AF65-F5344CB8AC3E}">
        <p14:creationId xmlns:p14="http://schemas.microsoft.com/office/powerpoint/2010/main" val="3131929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本课题拟使用采用了</a:t>
            </a:r>
            <a:r>
              <a:rPr lang="en-US" altLang="zh-CN" dirty="0"/>
              <a:t>MMFF</a:t>
            </a:r>
            <a:r>
              <a:rPr lang="zh-CN" altLang="en-US" dirty="0"/>
              <a:t>力场方法的</a:t>
            </a:r>
            <a:r>
              <a:rPr lang="en-US" altLang="zh-CN" dirty="0"/>
              <a:t>Spartan14</a:t>
            </a:r>
            <a:r>
              <a:rPr lang="zh-CN" altLang="en-US" dirty="0"/>
              <a:t>程序搜索室温下每个手性分子能量较低的几个构象，并对搜索出的构象进行粗略的几何结构优化，计算出各构象能量和相应的</a:t>
            </a:r>
            <a:r>
              <a:rPr lang="en-US" altLang="zh-CN" dirty="0"/>
              <a:t>Boltzmann</a:t>
            </a:r>
            <a:r>
              <a:rPr lang="zh-CN" altLang="en-US" dirty="0"/>
              <a:t>分布概率。</a:t>
            </a:r>
          </a:p>
        </p:txBody>
      </p:sp>
      <p:sp>
        <p:nvSpPr>
          <p:cNvPr id="4" name="灯片编号占位符 3"/>
          <p:cNvSpPr>
            <a:spLocks noGrp="1"/>
          </p:cNvSpPr>
          <p:nvPr>
            <p:ph type="sldNum" sz="quarter" idx="5"/>
          </p:nvPr>
        </p:nvSpPr>
        <p:spPr/>
        <p:txBody>
          <a:bodyPr/>
          <a:lstStyle/>
          <a:p>
            <a:fld id="{0FE9B258-9FFB-4B0D-B815-A3578B96B5F2}" type="slidenum">
              <a:rPr lang="zh-CN" altLang="en-US" smtClean="0"/>
              <a:t>11</a:t>
            </a:fld>
            <a:endParaRPr lang="zh-CN" altLang="en-US"/>
          </a:p>
        </p:txBody>
      </p:sp>
    </p:spTree>
    <p:extLst>
      <p:ext uri="{BB962C8B-B14F-4D97-AF65-F5344CB8AC3E}">
        <p14:creationId xmlns:p14="http://schemas.microsoft.com/office/powerpoint/2010/main" val="1125567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再选出上一步搜索出的构象中能量较低即分布概率较高的几个构象，用</a:t>
            </a:r>
            <a:r>
              <a:rPr lang="en-US" altLang="zh-CN" dirty="0"/>
              <a:t>VASP</a:t>
            </a:r>
            <a:r>
              <a:rPr lang="zh-CN" altLang="en-US" dirty="0"/>
              <a:t>程序对选出的构象进行更高精度的几何结构优化和单点频率计算，给出零点校正的总能，进而计算出更精确的分布概率。文献中常选取能量处于最低能量</a:t>
            </a:r>
            <a:r>
              <a:rPr lang="en-US" altLang="zh-CN" dirty="0"/>
              <a:t>3kcal/mol</a:t>
            </a:r>
            <a:r>
              <a:rPr lang="zh-CN" altLang="en-US" dirty="0"/>
              <a:t>范围内的构象，</a:t>
            </a:r>
            <a:r>
              <a:rPr lang="en-US" altLang="zh-CN" dirty="0"/>
              <a:t>VASP</a:t>
            </a:r>
            <a:r>
              <a:rPr lang="zh-CN" altLang="en-US" dirty="0"/>
              <a:t>使用的基组也为平面波基组，泛函为</a:t>
            </a:r>
            <a:r>
              <a:rPr lang="en-US" altLang="zh-CN" dirty="0"/>
              <a:t>GGA-PBE</a:t>
            </a:r>
            <a:r>
              <a:rPr lang="zh-CN" altLang="en-US" dirty="0"/>
              <a:t>泛函，</a:t>
            </a:r>
            <a:r>
              <a:rPr lang="en-US" altLang="zh-CN" dirty="0"/>
              <a:t>PAW</a:t>
            </a:r>
            <a:r>
              <a:rPr lang="zh-CN" altLang="en-US" dirty="0"/>
              <a:t>赝势能保证较高的计算精度，在必要时还可以考虑</a:t>
            </a:r>
            <a:r>
              <a:rPr lang="en-US" altLang="zh-CN" dirty="0"/>
              <a:t>PCM</a:t>
            </a:r>
            <a:r>
              <a:rPr lang="zh-CN" altLang="en-US" dirty="0"/>
              <a:t>、</a:t>
            </a:r>
            <a:r>
              <a:rPr lang="en-US" altLang="zh-CN" dirty="0"/>
              <a:t>COSMO</a:t>
            </a:r>
            <a:r>
              <a:rPr lang="zh-CN" altLang="en-US" dirty="0"/>
              <a:t>或</a:t>
            </a:r>
            <a:r>
              <a:rPr lang="en-US" altLang="zh-CN" dirty="0"/>
              <a:t>SMD</a:t>
            </a:r>
            <a:r>
              <a:rPr lang="zh-CN" altLang="en-US" dirty="0"/>
              <a:t>等溶剂化效应对能量的影响。</a:t>
            </a:r>
          </a:p>
        </p:txBody>
      </p:sp>
      <p:sp>
        <p:nvSpPr>
          <p:cNvPr id="4" name="灯片编号占位符 3"/>
          <p:cNvSpPr>
            <a:spLocks noGrp="1"/>
          </p:cNvSpPr>
          <p:nvPr>
            <p:ph type="sldNum" sz="quarter" idx="5"/>
          </p:nvPr>
        </p:nvSpPr>
        <p:spPr/>
        <p:txBody>
          <a:bodyPr/>
          <a:lstStyle/>
          <a:p>
            <a:fld id="{0FE9B258-9FFB-4B0D-B815-A3578B96B5F2}" type="slidenum">
              <a:rPr lang="zh-CN" altLang="en-US" smtClean="0"/>
              <a:t>12</a:t>
            </a:fld>
            <a:endParaRPr lang="zh-CN" altLang="en-US"/>
          </a:p>
        </p:txBody>
      </p:sp>
    </p:spTree>
    <p:extLst>
      <p:ext uri="{BB962C8B-B14F-4D97-AF65-F5344CB8AC3E}">
        <p14:creationId xmlns:p14="http://schemas.microsoft.com/office/powerpoint/2010/main" val="2418687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zh-CN" altLang="en-US" dirty="0"/>
              <a:t>之后便是计算选出的构象的</a:t>
            </a:r>
            <a:r>
              <a:rPr lang="en-US" altLang="zh-CN" dirty="0"/>
              <a:t>ECD</a:t>
            </a:r>
            <a:r>
              <a:rPr lang="zh-CN" altLang="en-US" dirty="0"/>
              <a:t>谱。本课题使用实时密度泛函方法，参照前人的理论方法计算</a:t>
            </a:r>
            <a:r>
              <a:rPr lang="en-US" altLang="zh-CN" dirty="0"/>
              <a:t>ECD</a:t>
            </a:r>
            <a:r>
              <a:rPr lang="zh-CN" altLang="en-US" dirty="0"/>
              <a:t>谱。特定频率入射光下左旋与右旋光吸光度之差由第一个式子给出，等号右边唯一的未知量是</a:t>
            </a:r>
            <a:r>
              <a:rPr lang="en-US" altLang="zh-CN" dirty="0"/>
              <a:t>R(</a:t>
            </a:r>
            <a:r>
              <a:rPr lang="el-GR" altLang="zh-CN" dirty="0"/>
              <a:t>ω)</a:t>
            </a:r>
            <a:r>
              <a:rPr lang="zh-CN" altLang="en-US" dirty="0"/>
              <a:t>即转动强度，常使用高斯单位制。转动强度由磁偶极矩</a:t>
            </a:r>
            <a:r>
              <a:rPr lang="en-US" altLang="zh-CN" dirty="0"/>
              <a:t>m(</a:t>
            </a:r>
            <a:r>
              <a:rPr lang="el-GR" altLang="zh-CN" dirty="0"/>
              <a:t>ω</a:t>
            </a:r>
            <a:r>
              <a:rPr lang="en-US" altLang="zh-CN" dirty="0"/>
              <a:t>)</a:t>
            </a:r>
            <a:r>
              <a:rPr lang="zh-CN" altLang="en-US" dirty="0"/>
              <a:t>决定，而</a:t>
            </a:r>
            <a:r>
              <a:rPr lang="en-US" altLang="zh-CN" dirty="0"/>
              <a:t>m(</a:t>
            </a:r>
            <a:r>
              <a:rPr lang="el-GR" altLang="zh-CN" dirty="0"/>
              <a:t>ω</a:t>
            </a:r>
            <a:r>
              <a:rPr lang="en-US" altLang="zh-CN" dirty="0"/>
              <a:t>)</a:t>
            </a:r>
            <a:r>
              <a:rPr lang="zh-CN" altLang="en-US" dirty="0"/>
              <a:t>可通过时间与频率空间的傅里叶变换由</a:t>
            </a:r>
            <a:r>
              <a:rPr lang="en-US" altLang="zh-CN" dirty="0"/>
              <a:t>m(t)</a:t>
            </a:r>
            <a:r>
              <a:rPr lang="zh-CN" altLang="en-US" dirty="0"/>
              <a:t>在时间空间的积分得到。</a:t>
            </a:r>
            <a:r>
              <a:rPr lang="en-US" altLang="zh-CN" dirty="0"/>
              <a:t>m(t)</a:t>
            </a:r>
            <a:r>
              <a:rPr lang="zh-CN" altLang="en-US" dirty="0"/>
              <a:t>由分子动力学实时模拟计算出的体系轨道角动量给出，</a:t>
            </a:r>
            <a:r>
              <a:rPr lang="en-US" altLang="zh-CN" dirty="0"/>
              <a:t>TDPW</a:t>
            </a:r>
            <a:r>
              <a:rPr lang="zh-CN" altLang="en-US" dirty="0"/>
              <a:t>程序使用模守恒赝势计算体系轨道角动量。整个计算流程可归纳为求体系轨道角动量的傅里叶变换得到磁偶极矩进而计算出转动强度和</a:t>
            </a:r>
            <a:r>
              <a:rPr lang="en-US" altLang="zh-CN" dirty="0"/>
              <a:t>ECD</a:t>
            </a:r>
            <a:r>
              <a:rPr lang="zh-CN" altLang="en-US" dirty="0"/>
              <a:t>谱。</a:t>
            </a:r>
            <a:endParaRPr lang="en-US" altLang="zh-CN" dirty="0"/>
          </a:p>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377" rtl="0" eaLnBrk="1" fontAlgn="auto" latinLnBrk="0" hangingPunct="1">
              <a:lnSpc>
                <a:spcPct val="100000"/>
              </a:lnSpc>
              <a:spcBef>
                <a:spcPts val="0"/>
              </a:spcBef>
              <a:spcAft>
                <a:spcPts val="0"/>
              </a:spcAft>
              <a:buClrTx/>
              <a:buSzTx/>
              <a:buFontTx/>
              <a:buNone/>
              <a:tabLst/>
              <a:defRPr/>
            </a:pPr>
            <a:r>
              <a:rPr lang="zh-CN" altLang="en-US" dirty="0"/>
              <a:t>注：</a:t>
            </a:r>
            <a:r>
              <a:rPr lang="el-GR" altLang="zh-CN" dirty="0"/>
              <a:t>κ</a:t>
            </a:r>
            <a:r>
              <a:rPr lang="zh-CN" altLang="en-US" dirty="0"/>
              <a:t>是入射光对应的电场强度常量</a:t>
            </a:r>
            <a:endParaRPr lang="en-US" altLang="zh-CN" dirty="0"/>
          </a:p>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CN" dirty="0"/>
              <a:t>       3</a:t>
            </a:r>
            <a:r>
              <a:rPr lang="zh-CN" altLang="en-US" dirty="0"/>
              <a:t>式中积分上限在实际计算中不是无穷，而是人为选定的有限量</a:t>
            </a:r>
            <a:r>
              <a:rPr lang="en-US" altLang="zh-CN" dirty="0"/>
              <a:t>t</a:t>
            </a:r>
            <a:r>
              <a:rPr lang="zh-CN" altLang="en-US" dirty="0"/>
              <a:t>，它要使得当向该式中引入一个高斯分布因子</a:t>
            </a:r>
            <a:r>
              <a:rPr lang="en-US" altLang="zh-CN" dirty="0"/>
              <a:t>exp(-</a:t>
            </a:r>
            <a:r>
              <a:rPr lang="el-GR" altLang="zh-CN" dirty="0"/>
              <a:t>σ^2</a:t>
            </a:r>
            <a:r>
              <a:rPr lang="en-US" altLang="zh-CN" dirty="0"/>
              <a:t> t/2)</a:t>
            </a:r>
            <a:r>
              <a:rPr lang="zh-CN" altLang="en-US" dirty="0"/>
              <a:t>时，对选定的</a:t>
            </a:r>
            <a:r>
              <a:rPr lang="el-GR" altLang="zh-CN" dirty="0"/>
              <a:t>σ</a:t>
            </a:r>
            <a:r>
              <a:rPr lang="zh-CN" altLang="en-US" dirty="0"/>
              <a:t>，</a:t>
            </a:r>
            <a:r>
              <a:rPr lang="en-US" altLang="zh-CN" dirty="0"/>
              <a:t>-</a:t>
            </a:r>
            <a:r>
              <a:rPr lang="el-GR" altLang="zh-CN" dirty="0"/>
              <a:t>σ^2</a:t>
            </a:r>
            <a:r>
              <a:rPr lang="en-US" altLang="zh-CN" dirty="0"/>
              <a:t> t/2</a:t>
            </a:r>
            <a:r>
              <a:rPr lang="zh-CN" altLang="en-US" dirty="0"/>
              <a:t>趋于</a:t>
            </a:r>
            <a:r>
              <a:rPr lang="en-US" altLang="zh-CN" dirty="0"/>
              <a:t>0</a:t>
            </a:r>
          </a:p>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CN" dirty="0"/>
              <a:t>       </a:t>
            </a:r>
            <a:r>
              <a:rPr lang="zh-CN" altLang="en-US" dirty="0"/>
              <a:t>磁偶极矩实际由体系角动量给出，由于自旋角动量较小可忽略，故近似认为磁偶极矩由体系轨道角动量确定。</a:t>
            </a:r>
            <a:endParaRPr lang="en-US" altLang="zh-CN" dirty="0"/>
          </a:p>
        </p:txBody>
      </p:sp>
      <p:sp>
        <p:nvSpPr>
          <p:cNvPr id="4" name="灯片编号占位符 3"/>
          <p:cNvSpPr>
            <a:spLocks noGrp="1"/>
          </p:cNvSpPr>
          <p:nvPr>
            <p:ph type="sldNum" sz="quarter" idx="5"/>
          </p:nvPr>
        </p:nvSpPr>
        <p:spPr/>
        <p:txBody>
          <a:bodyPr/>
          <a:lstStyle/>
          <a:p>
            <a:fld id="{0FE9B258-9FFB-4B0D-B815-A3578B96B5F2}" type="slidenum">
              <a:rPr lang="zh-CN" altLang="en-US" smtClean="0"/>
              <a:t>13</a:t>
            </a:fld>
            <a:endParaRPr lang="zh-CN" altLang="en-US"/>
          </a:p>
        </p:txBody>
      </p:sp>
    </p:spTree>
    <p:extLst>
      <p:ext uri="{BB962C8B-B14F-4D97-AF65-F5344CB8AC3E}">
        <p14:creationId xmlns:p14="http://schemas.microsoft.com/office/powerpoint/2010/main" val="18269567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zh-CN" altLang="en-US" sz="1000" dirty="0"/>
              <a:t>本课题使用三种杂化泛函</a:t>
            </a:r>
            <a:r>
              <a:rPr lang="en-US" altLang="zh-CN" sz="1000" dirty="0"/>
              <a:t>B3LYP</a:t>
            </a:r>
            <a:r>
              <a:rPr lang="zh-CN" altLang="en-US" sz="1000" dirty="0"/>
              <a:t>、</a:t>
            </a:r>
            <a:r>
              <a:rPr lang="en-US" altLang="zh-CN" sz="1000" dirty="0"/>
              <a:t>PBE0</a:t>
            </a:r>
            <a:r>
              <a:rPr lang="zh-CN" altLang="en-US" sz="1000" dirty="0"/>
              <a:t>和</a:t>
            </a:r>
            <a:r>
              <a:rPr lang="en-US" altLang="zh-CN" sz="1000" dirty="0"/>
              <a:t>BL&amp;LYP</a:t>
            </a:r>
            <a:r>
              <a:rPr lang="zh-CN" altLang="en-US" sz="1000" dirty="0"/>
              <a:t>以及一种分离泛函</a:t>
            </a:r>
            <a:r>
              <a:rPr lang="en-US" altLang="zh-CN" sz="1000" dirty="0"/>
              <a:t>CAM-B3LYP</a:t>
            </a:r>
            <a:r>
              <a:rPr lang="zh-CN" altLang="en-US" sz="1000" dirty="0"/>
              <a:t>与平面波基组的泛函基组配置分别计算各构象的</a:t>
            </a:r>
            <a:r>
              <a:rPr lang="en-US" altLang="zh-CN" sz="1000" dirty="0"/>
              <a:t>ECD</a:t>
            </a:r>
            <a:r>
              <a:rPr lang="zh-CN" altLang="en-US" sz="1000" dirty="0"/>
              <a:t>谱，与实验结果对比确定最佳计算配置。杂化泛函和分离泛函是已得到验证的计算</a:t>
            </a:r>
            <a:r>
              <a:rPr lang="en-US" altLang="zh-CN" sz="1000" dirty="0"/>
              <a:t>ECD</a:t>
            </a:r>
            <a:r>
              <a:rPr lang="zh-CN" altLang="en-US" sz="1000" dirty="0"/>
              <a:t>谱较好的泛函选择，而平面波基组的优势在于可以减弱</a:t>
            </a:r>
            <a:r>
              <a:rPr lang="en-US" altLang="zh-CN" sz="1000" dirty="0"/>
              <a:t>ECD</a:t>
            </a:r>
            <a:r>
              <a:rPr lang="zh-CN" altLang="en-US" sz="1000" dirty="0"/>
              <a:t>谱计算中广泛存在的原点位置选取对转动强度计算产生的影响。计算完成后常使用高斯型函数对</a:t>
            </a:r>
            <a:r>
              <a:rPr lang="en-US" altLang="zh-CN" sz="1000" dirty="0"/>
              <a:t>ECD</a:t>
            </a:r>
            <a:r>
              <a:rPr lang="zh-CN" altLang="en-US" sz="1000" dirty="0"/>
              <a:t>谱中的峰进行展宽调整以更契合实验结果。</a:t>
            </a:r>
            <a:endParaRPr lang="en-US" altLang="zh-CN" sz="1000" dirty="0"/>
          </a:p>
        </p:txBody>
      </p:sp>
      <p:sp>
        <p:nvSpPr>
          <p:cNvPr id="4" name="灯片编号占位符 3"/>
          <p:cNvSpPr>
            <a:spLocks noGrp="1"/>
          </p:cNvSpPr>
          <p:nvPr>
            <p:ph type="sldNum" sz="quarter" idx="5"/>
          </p:nvPr>
        </p:nvSpPr>
        <p:spPr/>
        <p:txBody>
          <a:bodyPr/>
          <a:lstStyle/>
          <a:p>
            <a:fld id="{0FE9B258-9FFB-4B0D-B815-A3578B96B5F2}" type="slidenum">
              <a:rPr lang="zh-CN" altLang="en-US" smtClean="0"/>
              <a:t>14</a:t>
            </a:fld>
            <a:endParaRPr lang="zh-CN" altLang="en-US"/>
          </a:p>
        </p:txBody>
      </p:sp>
    </p:spTree>
    <p:extLst>
      <p:ext uri="{BB962C8B-B14F-4D97-AF65-F5344CB8AC3E}">
        <p14:creationId xmlns:p14="http://schemas.microsoft.com/office/powerpoint/2010/main" val="22404441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各构象</a:t>
            </a:r>
            <a:r>
              <a:rPr lang="en-US" altLang="zh-CN" dirty="0"/>
              <a:t>ECD</a:t>
            </a:r>
            <a:r>
              <a:rPr lang="zh-CN" altLang="en-US" dirty="0"/>
              <a:t>谱计算完成后，需要将这些</a:t>
            </a:r>
            <a:r>
              <a:rPr lang="en-US" altLang="zh-CN" dirty="0"/>
              <a:t>ECD</a:t>
            </a:r>
            <a:r>
              <a:rPr lang="zh-CN" altLang="en-US" dirty="0"/>
              <a:t>谱按照对应构象的能量给出的</a:t>
            </a:r>
            <a:r>
              <a:rPr lang="en-US" altLang="zh-CN" dirty="0"/>
              <a:t>Boltzmann</a:t>
            </a:r>
            <a:r>
              <a:rPr lang="zh-CN" altLang="en-US" dirty="0"/>
              <a:t>分布概率进行加权平均，再和实验谱图比较。左图是实验中各种氨基酸在不同浓度下的</a:t>
            </a:r>
            <a:r>
              <a:rPr lang="en-US" altLang="zh-CN" dirty="0"/>
              <a:t>ECD</a:t>
            </a:r>
            <a:r>
              <a:rPr lang="zh-CN" altLang="en-US" dirty="0"/>
              <a:t>谱，右图是沙利度胺两种构型的</a:t>
            </a:r>
            <a:r>
              <a:rPr lang="en-US" altLang="zh-CN" dirty="0"/>
              <a:t>ECD</a:t>
            </a:r>
            <a:r>
              <a:rPr lang="zh-CN" altLang="en-US" dirty="0"/>
              <a:t>谱，从图中可以看到两种构型的</a:t>
            </a:r>
            <a:r>
              <a:rPr lang="en-US" altLang="zh-CN" dirty="0"/>
              <a:t>ECD</a:t>
            </a:r>
            <a:r>
              <a:rPr lang="zh-CN" altLang="en-US" dirty="0"/>
              <a:t>谱符号相反，故实际计算中只用计算一种构型的</a:t>
            </a:r>
            <a:r>
              <a:rPr lang="en-US" altLang="zh-CN" dirty="0"/>
              <a:t>ECD</a:t>
            </a:r>
            <a:r>
              <a:rPr lang="zh-CN" altLang="en-US" dirty="0"/>
              <a:t>谱。</a:t>
            </a:r>
          </a:p>
        </p:txBody>
      </p:sp>
      <p:sp>
        <p:nvSpPr>
          <p:cNvPr id="4" name="灯片编号占位符 3"/>
          <p:cNvSpPr>
            <a:spLocks noGrp="1"/>
          </p:cNvSpPr>
          <p:nvPr>
            <p:ph type="sldNum" sz="quarter" idx="5"/>
          </p:nvPr>
        </p:nvSpPr>
        <p:spPr/>
        <p:txBody>
          <a:bodyPr/>
          <a:lstStyle/>
          <a:p>
            <a:fld id="{0FE9B258-9FFB-4B0D-B815-A3578B96B5F2}" type="slidenum">
              <a:rPr lang="zh-CN" altLang="en-US" smtClean="0"/>
              <a:t>15</a:t>
            </a:fld>
            <a:endParaRPr lang="zh-CN" altLang="en-US"/>
          </a:p>
        </p:txBody>
      </p:sp>
    </p:spTree>
    <p:extLst>
      <p:ext uri="{BB962C8B-B14F-4D97-AF65-F5344CB8AC3E}">
        <p14:creationId xmlns:p14="http://schemas.microsoft.com/office/powerpoint/2010/main" val="40645420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zh-CN" altLang="en-US" dirty="0"/>
              <a:t>本课题所用的研究方法是合理可行的，理由有如下三点：</a:t>
            </a:r>
            <a:r>
              <a:rPr lang="en-US" altLang="zh-CN" dirty="0"/>
              <a:t>1</a:t>
            </a:r>
            <a:r>
              <a:rPr lang="zh-CN" altLang="en-US" dirty="0"/>
              <a:t>是计算流程和方法的可行性与科学性已被文献验证归纳；</a:t>
            </a:r>
            <a:r>
              <a:rPr lang="en-US" altLang="zh-CN" dirty="0"/>
              <a:t>2</a:t>
            </a:r>
            <a:r>
              <a:rPr lang="zh-CN" altLang="en-US" dirty="0"/>
              <a:t>是计划计算的手性分子所含原子数不多，计划使用的泛函基组数目合理；</a:t>
            </a:r>
            <a:r>
              <a:rPr lang="en-US" altLang="zh-CN" dirty="0"/>
              <a:t>3</a:t>
            </a:r>
            <a:r>
              <a:rPr lang="zh-CN" altLang="en-US" dirty="0"/>
              <a:t>是各步骤计算成本合理，其中计算量最大的第三步在使用了</a:t>
            </a:r>
            <a:r>
              <a:rPr lang="en-US" altLang="zh-CN" dirty="0"/>
              <a:t>Kohn-Sham</a:t>
            </a:r>
            <a:r>
              <a:rPr lang="zh-CN" altLang="en-US" dirty="0"/>
              <a:t>轨道基组（小基组）的条件下计算量可接受。</a:t>
            </a:r>
          </a:p>
        </p:txBody>
      </p:sp>
      <p:sp>
        <p:nvSpPr>
          <p:cNvPr id="4" name="灯片编号占位符 3"/>
          <p:cNvSpPr>
            <a:spLocks noGrp="1"/>
          </p:cNvSpPr>
          <p:nvPr>
            <p:ph type="sldNum" sz="quarter" idx="5"/>
          </p:nvPr>
        </p:nvSpPr>
        <p:spPr/>
        <p:txBody>
          <a:bodyPr/>
          <a:lstStyle/>
          <a:p>
            <a:fld id="{0FE9B258-9FFB-4B0D-B815-A3578B96B5F2}" type="slidenum">
              <a:rPr lang="zh-CN" altLang="en-US" smtClean="0"/>
              <a:t>16</a:t>
            </a:fld>
            <a:endParaRPr lang="zh-CN" altLang="en-US"/>
          </a:p>
        </p:txBody>
      </p:sp>
    </p:spTree>
    <p:extLst>
      <p:ext uri="{BB962C8B-B14F-4D97-AF65-F5344CB8AC3E}">
        <p14:creationId xmlns:p14="http://schemas.microsoft.com/office/powerpoint/2010/main" val="12416024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本课题已有的研究基础有</a:t>
            </a:r>
            <a:r>
              <a:rPr lang="en-US" altLang="zh-CN" dirty="0"/>
              <a:t>3</a:t>
            </a:r>
            <a:r>
              <a:rPr lang="zh-CN" altLang="en-US" dirty="0"/>
              <a:t>点：</a:t>
            </a:r>
            <a:r>
              <a:rPr lang="en-US" altLang="zh-CN" dirty="0"/>
              <a:t>1</a:t>
            </a:r>
            <a:r>
              <a:rPr lang="zh-CN" altLang="en-US" dirty="0"/>
              <a:t>是</a:t>
            </a:r>
            <a:r>
              <a:rPr lang="en-US" altLang="zh-CN" dirty="0"/>
              <a:t>TDPW</a:t>
            </a:r>
            <a:r>
              <a:rPr lang="zh-CN" altLang="en-US" dirty="0"/>
              <a:t>程序中已写入一种</a:t>
            </a:r>
            <a:r>
              <a:rPr lang="en-US" altLang="zh-CN" dirty="0"/>
              <a:t>ECD</a:t>
            </a:r>
            <a:r>
              <a:rPr lang="zh-CN" altLang="en-US" dirty="0"/>
              <a:t>谱计算方法；</a:t>
            </a:r>
            <a:r>
              <a:rPr lang="en-US" altLang="zh-CN" dirty="0"/>
              <a:t>2</a:t>
            </a:r>
            <a:r>
              <a:rPr lang="zh-CN" altLang="en-US" dirty="0"/>
              <a:t>是我有使用</a:t>
            </a:r>
            <a:r>
              <a:rPr lang="en-US" altLang="zh-CN" dirty="0"/>
              <a:t>VASP</a:t>
            </a:r>
            <a:r>
              <a:rPr lang="zh-CN" altLang="en-US" dirty="0"/>
              <a:t>进行分子几何结构优化和单点计算的基础；</a:t>
            </a:r>
            <a:r>
              <a:rPr lang="en-US" altLang="zh-CN" dirty="0"/>
              <a:t>3</a:t>
            </a:r>
            <a:r>
              <a:rPr lang="zh-CN" altLang="en-US" dirty="0"/>
              <a:t>是课题组提供高性能计算集群和常用第一性原理计算程序完成计算任务。本课题还需要的研究条件有两条：</a:t>
            </a:r>
            <a:r>
              <a:rPr lang="en-US" altLang="zh-CN" dirty="0"/>
              <a:t>1</a:t>
            </a:r>
            <a:r>
              <a:rPr lang="zh-CN" altLang="en-US" dirty="0"/>
              <a:t>是学习使用</a:t>
            </a:r>
            <a:r>
              <a:rPr lang="en-US" altLang="zh-CN" dirty="0"/>
              <a:t>Spartan 14</a:t>
            </a:r>
            <a:r>
              <a:rPr lang="zh-CN" altLang="en-US" dirty="0"/>
              <a:t>程序进行手性分子构象搜索；</a:t>
            </a:r>
            <a:r>
              <a:rPr lang="en-US" altLang="zh-CN" dirty="0"/>
              <a:t>2</a:t>
            </a:r>
            <a:r>
              <a:rPr lang="zh-CN" altLang="en-US" dirty="0"/>
              <a:t>是学习使用</a:t>
            </a:r>
            <a:r>
              <a:rPr lang="en-US" altLang="zh-CN" dirty="0"/>
              <a:t>TDPW</a:t>
            </a:r>
            <a:r>
              <a:rPr lang="zh-CN" altLang="en-US" dirty="0"/>
              <a:t>程序计算</a:t>
            </a:r>
            <a:r>
              <a:rPr lang="en-US" altLang="zh-CN" dirty="0"/>
              <a:t>ECD</a:t>
            </a:r>
            <a:r>
              <a:rPr lang="zh-CN" altLang="en-US" dirty="0"/>
              <a:t>谱。</a:t>
            </a:r>
            <a:endParaRPr lang="en-US" altLang="zh-CN" dirty="0"/>
          </a:p>
          <a:p>
            <a:endParaRPr lang="en-US" altLang="zh-CN" dirty="0"/>
          </a:p>
          <a:p>
            <a:r>
              <a:rPr lang="zh-CN" altLang="en-US" dirty="0"/>
              <a:t>注：具体而言</a:t>
            </a:r>
            <a:r>
              <a:rPr lang="en-US" altLang="zh-CN" dirty="0"/>
              <a:t>TDPW</a:t>
            </a:r>
            <a:r>
              <a:rPr lang="zh-CN" altLang="en-US" dirty="0"/>
              <a:t>中写入了一种计算角动量的方法，角动量计算可使用不同类型的赝势，如超软赝势和模守恒赝势</a:t>
            </a:r>
          </a:p>
        </p:txBody>
      </p:sp>
      <p:sp>
        <p:nvSpPr>
          <p:cNvPr id="4" name="灯片编号占位符 3"/>
          <p:cNvSpPr>
            <a:spLocks noGrp="1"/>
          </p:cNvSpPr>
          <p:nvPr>
            <p:ph type="sldNum" sz="quarter" idx="5"/>
          </p:nvPr>
        </p:nvSpPr>
        <p:spPr/>
        <p:txBody>
          <a:bodyPr/>
          <a:lstStyle/>
          <a:p>
            <a:fld id="{0FE9B258-9FFB-4B0D-B815-A3578B96B5F2}" type="slidenum">
              <a:rPr lang="zh-CN" altLang="en-US" smtClean="0"/>
              <a:t>17</a:t>
            </a:fld>
            <a:endParaRPr lang="zh-CN" altLang="en-US"/>
          </a:p>
        </p:txBody>
      </p:sp>
    </p:spTree>
    <p:extLst>
      <p:ext uri="{BB962C8B-B14F-4D97-AF65-F5344CB8AC3E}">
        <p14:creationId xmlns:p14="http://schemas.microsoft.com/office/powerpoint/2010/main" val="8376305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zh-CN" altLang="en-US" dirty="0"/>
              <a:t>我初步的工作计划与安排如下：先是学习计算的理论方法和程序使用；然后进行计算测试，</a:t>
            </a:r>
            <a:r>
              <a:rPr lang="zh-CN" altLang="en-US" sz="1200" dirty="0">
                <a:solidFill>
                  <a:schemeClr val="tx1">
                    <a:lumMod val="85000"/>
                    <a:lumOff val="15000"/>
                  </a:schemeClr>
                </a:solidFill>
              </a:rPr>
              <a:t>计算丙氨酸</a:t>
            </a:r>
            <a:r>
              <a:rPr lang="en-US" altLang="zh-CN" sz="1200" dirty="0">
                <a:solidFill>
                  <a:schemeClr val="tx1">
                    <a:lumMod val="85000"/>
                    <a:lumOff val="15000"/>
                  </a:schemeClr>
                </a:solidFill>
              </a:rPr>
              <a:t>ECD</a:t>
            </a:r>
            <a:r>
              <a:rPr lang="zh-CN" altLang="en-US" sz="1200" dirty="0">
                <a:solidFill>
                  <a:schemeClr val="tx1">
                    <a:lumMod val="85000"/>
                    <a:lumOff val="15000"/>
                  </a:schemeClr>
                </a:solidFill>
              </a:rPr>
              <a:t>谱，并根据测试结果调整后续研究计划；之后计算各手性分子构象平均的</a:t>
            </a:r>
            <a:r>
              <a:rPr lang="en-US" altLang="zh-CN" sz="1200" dirty="0">
                <a:solidFill>
                  <a:schemeClr val="tx1">
                    <a:lumMod val="85000"/>
                    <a:lumOff val="15000"/>
                  </a:schemeClr>
                </a:solidFill>
              </a:rPr>
              <a:t>ECD</a:t>
            </a:r>
            <a:r>
              <a:rPr lang="zh-CN" altLang="en-US" sz="1200" dirty="0">
                <a:solidFill>
                  <a:schemeClr val="tx1">
                    <a:lumMod val="85000"/>
                    <a:lumOff val="15000"/>
                  </a:schemeClr>
                </a:solidFill>
              </a:rPr>
              <a:t>谱，整理数据，撰写论文。</a:t>
            </a:r>
          </a:p>
        </p:txBody>
      </p:sp>
      <p:sp>
        <p:nvSpPr>
          <p:cNvPr id="4" name="灯片编号占位符 3"/>
          <p:cNvSpPr>
            <a:spLocks noGrp="1"/>
          </p:cNvSpPr>
          <p:nvPr>
            <p:ph type="sldNum" sz="quarter" idx="5"/>
          </p:nvPr>
        </p:nvSpPr>
        <p:spPr/>
        <p:txBody>
          <a:bodyPr/>
          <a:lstStyle/>
          <a:p>
            <a:fld id="{0FE9B258-9FFB-4B0D-B815-A3578B96B5F2}" type="slidenum">
              <a:rPr lang="zh-CN" altLang="en-US" smtClean="0"/>
              <a:t>19</a:t>
            </a:fld>
            <a:endParaRPr lang="zh-CN" altLang="en-US"/>
          </a:p>
        </p:txBody>
      </p:sp>
    </p:spTree>
    <p:extLst>
      <p:ext uri="{BB962C8B-B14F-4D97-AF65-F5344CB8AC3E}">
        <p14:creationId xmlns:p14="http://schemas.microsoft.com/office/powerpoint/2010/main" val="17669504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最后是参考文献。</a:t>
            </a:r>
          </a:p>
        </p:txBody>
      </p:sp>
      <p:sp>
        <p:nvSpPr>
          <p:cNvPr id="4" name="灯片编号占位符 3"/>
          <p:cNvSpPr>
            <a:spLocks noGrp="1"/>
          </p:cNvSpPr>
          <p:nvPr>
            <p:ph type="sldNum" sz="quarter" idx="5"/>
          </p:nvPr>
        </p:nvSpPr>
        <p:spPr/>
        <p:txBody>
          <a:bodyPr/>
          <a:lstStyle/>
          <a:p>
            <a:fld id="{0FE9B258-9FFB-4B0D-B815-A3578B96B5F2}" type="slidenum">
              <a:rPr lang="zh-CN" altLang="en-US" smtClean="0"/>
              <a:t>20</a:t>
            </a:fld>
            <a:endParaRPr lang="zh-CN" altLang="en-US"/>
          </a:p>
        </p:txBody>
      </p:sp>
    </p:spTree>
    <p:extLst>
      <p:ext uri="{BB962C8B-B14F-4D97-AF65-F5344CB8AC3E}">
        <p14:creationId xmlns:p14="http://schemas.microsoft.com/office/powerpoint/2010/main" val="4277592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我的开题答辩分为四个部分：选题背景及意义、研究内容与目标、研究方法与可行性分析和工作计划与安排。</a:t>
            </a:r>
          </a:p>
        </p:txBody>
      </p:sp>
      <p:sp>
        <p:nvSpPr>
          <p:cNvPr id="4" name="灯片编号占位符 3"/>
          <p:cNvSpPr>
            <a:spLocks noGrp="1"/>
          </p:cNvSpPr>
          <p:nvPr>
            <p:ph type="sldNum" sz="quarter" idx="5"/>
          </p:nvPr>
        </p:nvSpPr>
        <p:spPr/>
        <p:txBody>
          <a:bodyPr/>
          <a:lstStyle/>
          <a:p>
            <a:fld id="{0FE9B258-9FFB-4B0D-B815-A3578B96B5F2}" type="slidenum">
              <a:rPr lang="zh-CN" altLang="en-US" smtClean="0"/>
              <a:t>2</a:t>
            </a:fld>
            <a:endParaRPr lang="zh-CN" altLang="en-US"/>
          </a:p>
        </p:txBody>
      </p:sp>
    </p:spTree>
    <p:extLst>
      <p:ext uri="{BB962C8B-B14F-4D97-AF65-F5344CB8AC3E}">
        <p14:creationId xmlns:p14="http://schemas.microsoft.com/office/powerpoint/2010/main" val="256875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E9B258-9FFB-4B0D-B815-A3578B96B5F2}" type="slidenum">
              <a:rPr lang="zh-CN" altLang="en-US" smtClean="0"/>
              <a:t>21</a:t>
            </a:fld>
            <a:endParaRPr lang="zh-CN" altLang="en-US"/>
          </a:p>
        </p:txBody>
      </p:sp>
    </p:spTree>
    <p:extLst>
      <p:ext uri="{BB962C8B-B14F-4D97-AF65-F5344CB8AC3E}">
        <p14:creationId xmlns:p14="http://schemas.microsoft.com/office/powerpoint/2010/main" val="28476365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E9B258-9FFB-4B0D-B815-A3578B96B5F2}" type="slidenum">
              <a:rPr lang="zh-CN" altLang="en-US" smtClean="0"/>
              <a:t>22</a:t>
            </a:fld>
            <a:endParaRPr lang="zh-CN" altLang="en-US"/>
          </a:p>
        </p:txBody>
      </p:sp>
    </p:spTree>
    <p:extLst>
      <p:ext uri="{BB962C8B-B14F-4D97-AF65-F5344CB8AC3E}">
        <p14:creationId xmlns:p14="http://schemas.microsoft.com/office/powerpoint/2010/main" val="10122546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E9B258-9FFB-4B0D-B815-A3578B96B5F2}" type="slidenum">
              <a:rPr lang="zh-CN" altLang="en-US" smtClean="0"/>
              <a:t>23</a:t>
            </a:fld>
            <a:endParaRPr lang="zh-CN" altLang="en-US"/>
          </a:p>
        </p:txBody>
      </p:sp>
    </p:spTree>
    <p:extLst>
      <p:ext uri="{BB962C8B-B14F-4D97-AF65-F5344CB8AC3E}">
        <p14:creationId xmlns:p14="http://schemas.microsoft.com/office/powerpoint/2010/main" val="195985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E9B258-9FFB-4B0D-B815-A3578B96B5F2}" type="slidenum">
              <a:rPr lang="zh-CN" altLang="en-US" smtClean="0"/>
              <a:t>24</a:t>
            </a:fld>
            <a:endParaRPr lang="zh-CN" altLang="en-US"/>
          </a:p>
        </p:txBody>
      </p:sp>
    </p:spTree>
    <p:extLst>
      <p:ext uri="{BB962C8B-B14F-4D97-AF65-F5344CB8AC3E}">
        <p14:creationId xmlns:p14="http://schemas.microsoft.com/office/powerpoint/2010/main" val="34542418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我的开题陈述到此结束，请各位老师批评指正。</a:t>
            </a:r>
          </a:p>
        </p:txBody>
      </p:sp>
      <p:sp>
        <p:nvSpPr>
          <p:cNvPr id="4" name="灯片编号占位符 3"/>
          <p:cNvSpPr>
            <a:spLocks noGrp="1"/>
          </p:cNvSpPr>
          <p:nvPr>
            <p:ph type="sldNum" sz="quarter" idx="5"/>
          </p:nvPr>
        </p:nvSpPr>
        <p:spPr/>
        <p:txBody>
          <a:bodyPr/>
          <a:lstStyle/>
          <a:p>
            <a:fld id="{0FE9B258-9FFB-4B0D-B815-A3578B96B5F2}" type="slidenum">
              <a:rPr lang="zh-CN" altLang="en-US" smtClean="0"/>
              <a:t>25</a:t>
            </a:fld>
            <a:endParaRPr lang="zh-CN" altLang="en-US"/>
          </a:p>
        </p:txBody>
      </p:sp>
    </p:spTree>
    <p:extLst>
      <p:ext uri="{BB962C8B-B14F-4D97-AF65-F5344CB8AC3E}">
        <p14:creationId xmlns:p14="http://schemas.microsoft.com/office/powerpoint/2010/main" val="4119645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首先介绍选题背景及意义。</a:t>
            </a:r>
          </a:p>
        </p:txBody>
      </p:sp>
      <p:sp>
        <p:nvSpPr>
          <p:cNvPr id="4" name="灯片编号占位符 3"/>
          <p:cNvSpPr>
            <a:spLocks noGrp="1"/>
          </p:cNvSpPr>
          <p:nvPr>
            <p:ph type="sldNum" sz="quarter" idx="5"/>
          </p:nvPr>
        </p:nvSpPr>
        <p:spPr/>
        <p:txBody>
          <a:bodyPr/>
          <a:lstStyle/>
          <a:p>
            <a:fld id="{0FE9B258-9FFB-4B0D-B815-A3578B96B5F2}" type="slidenum">
              <a:rPr lang="zh-CN" altLang="en-US" smtClean="0"/>
              <a:t>3</a:t>
            </a:fld>
            <a:endParaRPr lang="zh-CN" altLang="en-US"/>
          </a:p>
        </p:txBody>
      </p:sp>
    </p:spTree>
    <p:extLst>
      <p:ext uri="{BB962C8B-B14F-4D97-AF65-F5344CB8AC3E}">
        <p14:creationId xmlns:p14="http://schemas.microsoft.com/office/powerpoint/2010/main" val="1608917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ea typeface="宋体" panose="02010600030101010101" pitchFamily="2" charset="-122"/>
                <a:cs typeface="Times New Roman" panose="02020603050405020304" pitchFamily="18" charset="0"/>
              </a:rPr>
              <a:t>手性在自然界中广泛存在，在诸多基础科学领域及其相关的应用领域中有着重要的性质与意义。</a:t>
            </a:r>
            <a:r>
              <a:rPr lang="zh-CN" altLang="en-US" sz="1800" dirty="0">
                <a:effectLst/>
                <a:ea typeface="宋体" panose="02010600030101010101" pitchFamily="2" charset="-122"/>
                <a:cs typeface="Times New Roman" panose="02020603050405020304" pitchFamily="18" charset="0"/>
              </a:rPr>
              <a:t>手性是指</a:t>
            </a:r>
            <a:r>
              <a:rPr lang="zh-CN" altLang="en-US" dirty="0"/>
              <a:t>本体无法与其镜像重合的性质，手性物体与其镜像合称为对映体。</a:t>
            </a:r>
            <a:r>
              <a:rPr lang="zh-CN" altLang="zh-CN" sz="1800" dirty="0">
                <a:effectLst/>
                <a:ea typeface="宋体" panose="02010600030101010101" pitchFamily="2" charset="-122"/>
                <a:cs typeface="Times New Roman" panose="02020603050405020304" pitchFamily="18" charset="0"/>
              </a:rPr>
              <a:t>分子手性构型的确定是分子手性研究的基础课题</a:t>
            </a:r>
            <a:r>
              <a:rPr lang="zh-CN" altLang="en-US" sz="1800" dirty="0">
                <a:effectLst/>
                <a:ea typeface="宋体" panose="02010600030101010101" pitchFamily="2" charset="-122"/>
                <a:cs typeface="Times New Roman" panose="02020603050405020304" pitchFamily="18" charset="0"/>
              </a:rPr>
              <a:t>。常用的确定分子手性构型的方法有</a:t>
            </a:r>
            <a:r>
              <a:rPr lang="en-US" altLang="zh-CN" sz="1800" dirty="0">
                <a:effectLst/>
                <a:ea typeface="宋体" panose="02010600030101010101" pitchFamily="2" charset="-122"/>
                <a:cs typeface="Times New Roman" panose="02020603050405020304" pitchFamily="18" charset="0"/>
              </a:rPr>
              <a:t>NMR</a:t>
            </a:r>
            <a:r>
              <a:rPr lang="zh-CN" altLang="en-US" sz="1800" dirty="0">
                <a:effectLst/>
                <a:ea typeface="宋体" panose="02010600030101010101" pitchFamily="2" charset="-122"/>
                <a:cs typeface="Times New Roman" panose="02020603050405020304" pitchFamily="18" charset="0"/>
              </a:rPr>
              <a:t>法、</a:t>
            </a:r>
            <a:r>
              <a:rPr lang="en-US" altLang="zh-CN" sz="1800" dirty="0">
                <a:effectLst/>
                <a:ea typeface="宋体" panose="02010600030101010101" pitchFamily="2" charset="-122"/>
                <a:cs typeface="Times New Roman" panose="02020603050405020304" pitchFamily="18" charset="0"/>
              </a:rPr>
              <a:t>XRD</a:t>
            </a:r>
            <a:r>
              <a:rPr lang="zh-CN" altLang="en-US" sz="1800" dirty="0">
                <a:effectLst/>
                <a:ea typeface="宋体" panose="02010600030101010101" pitchFamily="2" charset="-122"/>
                <a:cs typeface="Times New Roman" panose="02020603050405020304" pitchFamily="18" charset="0"/>
              </a:rPr>
              <a:t>法和光谱法。</a:t>
            </a:r>
            <a:r>
              <a:rPr lang="en-US" altLang="zh-CN" sz="1800" dirty="0">
                <a:effectLst/>
                <a:ea typeface="宋体" panose="02010600030101010101" pitchFamily="2" charset="-122"/>
                <a:cs typeface="Times New Roman" panose="02020603050405020304" pitchFamily="18" charset="0"/>
              </a:rPr>
              <a:t>NMR</a:t>
            </a:r>
            <a:r>
              <a:rPr lang="zh-CN" altLang="en-US" sz="1800" dirty="0">
                <a:effectLst/>
                <a:ea typeface="宋体" panose="02010600030101010101" pitchFamily="2" charset="-122"/>
                <a:cs typeface="Times New Roman" panose="02020603050405020304" pitchFamily="18" charset="0"/>
              </a:rPr>
              <a:t>法通过手性分子衍生物间接测定分子构型，常用</a:t>
            </a:r>
            <a:r>
              <a:rPr lang="en-US" altLang="zh-CN" sz="1800" dirty="0">
                <a:effectLst/>
                <a:ea typeface="宋体" panose="02010600030101010101" pitchFamily="2" charset="-122"/>
                <a:cs typeface="Times New Roman" panose="02020603050405020304" pitchFamily="18" charset="0"/>
              </a:rPr>
              <a:t>Mosher</a:t>
            </a:r>
            <a:r>
              <a:rPr lang="zh-CN" altLang="en-US" sz="1800" dirty="0">
                <a:effectLst/>
                <a:ea typeface="宋体" panose="02010600030101010101" pitchFamily="2" charset="-122"/>
                <a:cs typeface="Times New Roman" panose="02020603050405020304" pitchFamily="18" charset="0"/>
              </a:rPr>
              <a:t>法，但衍生试剂昂贵；</a:t>
            </a:r>
            <a:r>
              <a:rPr lang="en-US" altLang="zh-CN" sz="1800" dirty="0">
                <a:effectLst/>
                <a:ea typeface="宋体" panose="02010600030101010101" pitchFamily="2" charset="-122"/>
                <a:cs typeface="Times New Roman" panose="02020603050405020304" pitchFamily="18" charset="0"/>
              </a:rPr>
              <a:t>XRD</a:t>
            </a:r>
            <a:r>
              <a:rPr lang="zh-CN" altLang="en-US" sz="1800" dirty="0">
                <a:effectLst/>
                <a:ea typeface="宋体" panose="02010600030101010101" pitchFamily="2" charset="-122"/>
                <a:cs typeface="Times New Roman" panose="02020603050405020304" pitchFamily="18" charset="0"/>
              </a:rPr>
              <a:t>法结果可靠直观，但所需单晶样品不易制得；光谱法对样品的要求低且无损，其中</a:t>
            </a:r>
            <a:r>
              <a:rPr lang="zh-CN" altLang="en-US" b="0" dirty="0"/>
              <a:t>电子圆二色谱法对分子的构型与构象特征极为敏感，是分子构型测定的有效分析方法。</a:t>
            </a:r>
            <a:endParaRPr lang="zh-CN" altLang="en-US" dirty="0"/>
          </a:p>
        </p:txBody>
      </p:sp>
      <p:sp>
        <p:nvSpPr>
          <p:cNvPr id="4" name="灯片编号占位符 3"/>
          <p:cNvSpPr>
            <a:spLocks noGrp="1"/>
          </p:cNvSpPr>
          <p:nvPr>
            <p:ph type="sldNum" sz="quarter" idx="5"/>
          </p:nvPr>
        </p:nvSpPr>
        <p:spPr/>
        <p:txBody>
          <a:bodyPr/>
          <a:lstStyle/>
          <a:p>
            <a:fld id="{0FE9B258-9FFB-4B0D-B815-A3578B96B5F2}" type="slidenum">
              <a:rPr lang="zh-CN" altLang="en-US" smtClean="0"/>
              <a:t>4</a:t>
            </a:fld>
            <a:endParaRPr lang="zh-CN" altLang="en-US"/>
          </a:p>
        </p:txBody>
      </p:sp>
    </p:spTree>
    <p:extLst>
      <p:ext uri="{BB962C8B-B14F-4D97-AF65-F5344CB8AC3E}">
        <p14:creationId xmlns:p14="http://schemas.microsoft.com/office/powerpoint/2010/main" val="1826346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zh-CN" altLang="en-US" dirty="0"/>
              <a:t>电子圆二色谱利用了圆二色性，也就是平面偏振光通过手性样品后左旋圆偏振光和右旋圆偏振光的吸光度之差。通过向手性分子中引入发色团，用不同波长的入射光照射分子，使发色团的电子吸收能量发生跃迁。根据出射光中左旋与右旋圆偏振光的振幅确定手性分子对二者的吸光度，求出二者吸光度之差，随入射波长变化作图即得到电子圆二色谱。</a:t>
            </a:r>
            <a:r>
              <a:rPr lang="zh-CN" altLang="en-US" b="0" i="0" u="none" strike="noStrike" kern="1200" baseline="0" dirty="0">
                <a:solidFill>
                  <a:srgbClr val="000000"/>
                </a:solidFill>
                <a:latin typeface="Century Gothic" panose="020B0502020202020204" pitchFamily="34" charset="0"/>
                <a:ea typeface="微软雅黑 Light" panose="020B0502040204020203" pitchFamily="34" charset="-122"/>
              </a:rPr>
              <a:t>将谱图中峰的位置与正负和已知的与待测样品绝对构型相近的化合物的圆二色谱相比，或将实验谱图与计算谱图进行比较，进而可判断出发色团附近的立体化学环境，推导出分子构型。</a:t>
            </a:r>
            <a:endParaRPr lang="en-US" altLang="zh-CN" b="0" dirty="0"/>
          </a:p>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b="0" i="0" u="none" strike="noStrike" kern="1200" baseline="0" dirty="0">
              <a:solidFill>
                <a:srgbClr val="000000"/>
              </a:solidFill>
              <a:latin typeface="Century Gothic" panose="020B0502020202020204" pitchFamily="34" charset="0"/>
              <a:ea typeface="微软雅黑 Light" panose="020B0502040204020203" pitchFamily="34" charset="-122"/>
            </a:endParaRPr>
          </a:p>
          <a:p>
            <a:endParaRPr lang="zh-CN" altLang="en-US" dirty="0"/>
          </a:p>
        </p:txBody>
      </p:sp>
      <p:sp>
        <p:nvSpPr>
          <p:cNvPr id="4" name="灯片编号占位符 3"/>
          <p:cNvSpPr>
            <a:spLocks noGrp="1"/>
          </p:cNvSpPr>
          <p:nvPr>
            <p:ph type="sldNum" sz="quarter" idx="5"/>
          </p:nvPr>
        </p:nvSpPr>
        <p:spPr/>
        <p:txBody>
          <a:bodyPr/>
          <a:lstStyle/>
          <a:p>
            <a:fld id="{0FE9B258-9FFB-4B0D-B815-A3578B96B5F2}" type="slidenum">
              <a:rPr lang="zh-CN" altLang="en-US" smtClean="0"/>
              <a:t>5</a:t>
            </a:fld>
            <a:endParaRPr lang="zh-CN" altLang="en-US"/>
          </a:p>
        </p:txBody>
      </p:sp>
    </p:spTree>
    <p:extLst>
      <p:ext uri="{BB962C8B-B14F-4D97-AF65-F5344CB8AC3E}">
        <p14:creationId xmlns:p14="http://schemas.microsoft.com/office/powerpoint/2010/main" val="2472617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ea typeface="宋体" panose="02010600030101010101" pitchFamily="2" charset="-122"/>
                <a:cs typeface="Times New Roman" panose="02020603050405020304" pitchFamily="18" charset="0"/>
              </a:rPr>
              <a:t>近二十年来，随着计算能力的飞跃式提升，量子力学理论计算方法在分子手性构型的确定中得到了广泛的应用。从第一性原理出发计算出的分子的电子圆二色谱不受经验规律的束缚，为实验提供了良好的参照，使分子手性构型的确定更为准确迅速。目前常用的计算</a:t>
            </a:r>
            <a:r>
              <a:rPr lang="en-US" altLang="zh-CN" sz="1800" dirty="0">
                <a:effectLst/>
                <a:ea typeface="宋体" panose="02010600030101010101" pitchFamily="2" charset="-122"/>
                <a:cs typeface="Times New Roman" panose="02020603050405020304" pitchFamily="18" charset="0"/>
              </a:rPr>
              <a:t>ECD</a:t>
            </a:r>
            <a:r>
              <a:rPr lang="zh-CN" altLang="en-US" sz="1800" dirty="0">
                <a:effectLst/>
                <a:ea typeface="宋体" panose="02010600030101010101" pitchFamily="2" charset="-122"/>
                <a:cs typeface="Times New Roman" panose="02020603050405020304" pitchFamily="18" charset="0"/>
              </a:rPr>
              <a:t>谱</a:t>
            </a:r>
            <a:r>
              <a:rPr lang="zh-CN" altLang="zh-CN" sz="1800" dirty="0">
                <a:effectLst/>
                <a:ea typeface="宋体" panose="02010600030101010101" pitchFamily="2" charset="-122"/>
                <a:cs typeface="Times New Roman" panose="02020603050405020304" pitchFamily="18" charset="0"/>
              </a:rPr>
              <a:t>的方法大体上可分为</a:t>
            </a:r>
            <a:r>
              <a:rPr lang="en-US" altLang="zh-CN" sz="1800" dirty="0">
                <a:effectLst/>
                <a:ea typeface="宋体" panose="02010600030101010101" pitchFamily="2" charset="-122"/>
                <a:cs typeface="Times New Roman" panose="02020603050405020304" pitchFamily="18" charset="0"/>
              </a:rPr>
              <a:t>Hartree-</a:t>
            </a:r>
            <a:r>
              <a:rPr lang="en-US" altLang="zh-CN" sz="1800" dirty="0" err="1">
                <a:effectLst/>
                <a:ea typeface="宋体" panose="02010600030101010101" pitchFamily="2" charset="-122"/>
                <a:cs typeface="Times New Roman" panose="02020603050405020304" pitchFamily="18" charset="0"/>
              </a:rPr>
              <a:t>Fock</a:t>
            </a:r>
            <a:r>
              <a:rPr lang="zh-CN" altLang="zh-CN" sz="1800" dirty="0">
                <a:effectLst/>
                <a:ea typeface="宋体" panose="02010600030101010101" pitchFamily="2" charset="-122"/>
                <a:cs typeface="Times New Roman" panose="02020603050405020304" pitchFamily="18" charset="0"/>
              </a:rPr>
              <a:t>法、基于波函数理论的相关方法和</a:t>
            </a:r>
            <a:r>
              <a:rPr lang="en-US" altLang="zh-CN" sz="1800" dirty="0">
                <a:effectLst/>
                <a:ea typeface="宋体" panose="02010600030101010101" pitchFamily="2" charset="-122"/>
                <a:cs typeface="Times New Roman" panose="02020603050405020304" pitchFamily="18" charset="0"/>
              </a:rPr>
              <a:t>Kohn-Sham</a:t>
            </a:r>
            <a:r>
              <a:rPr lang="zh-CN" altLang="zh-CN" sz="1800" dirty="0">
                <a:effectLst/>
                <a:ea typeface="宋体" panose="02010600030101010101" pitchFamily="2" charset="-122"/>
                <a:cs typeface="Times New Roman" panose="02020603050405020304" pitchFamily="18" charset="0"/>
              </a:rPr>
              <a:t>法</a:t>
            </a:r>
            <a:r>
              <a:rPr lang="zh-CN" altLang="en-US" sz="1800" dirty="0">
                <a:effectLst/>
                <a:ea typeface="宋体" panose="02010600030101010101" pitchFamily="2" charset="-122"/>
                <a:cs typeface="Times New Roman" panose="02020603050405020304" pitchFamily="18" charset="0"/>
              </a:rPr>
              <a:t>。在这些大类方法下又衍生发展出了许多的计算方法。含时密度泛函方法简称</a:t>
            </a:r>
            <a:r>
              <a:rPr lang="en-US" altLang="zh-CN" sz="1800" dirty="0">
                <a:effectLst/>
                <a:ea typeface="宋体" panose="02010600030101010101" pitchFamily="2" charset="-122"/>
                <a:cs typeface="Times New Roman" panose="02020603050405020304" pitchFamily="18" charset="0"/>
              </a:rPr>
              <a:t>TDDFT</a:t>
            </a:r>
            <a:r>
              <a:rPr lang="zh-CN" altLang="en-US" sz="1800" dirty="0">
                <a:effectLst/>
                <a:ea typeface="宋体" panose="02010600030101010101" pitchFamily="2" charset="-122"/>
                <a:cs typeface="Times New Roman" panose="02020603050405020304" pitchFamily="18" charset="0"/>
              </a:rPr>
              <a:t>，近年来成为了</a:t>
            </a:r>
            <a:r>
              <a:rPr lang="en-US" altLang="zh-CN" sz="1800" dirty="0">
                <a:effectLst/>
                <a:ea typeface="宋体" panose="02010600030101010101" pitchFamily="2" charset="-122"/>
                <a:cs typeface="Times New Roman" panose="02020603050405020304" pitchFamily="18" charset="0"/>
              </a:rPr>
              <a:t>ECD</a:t>
            </a:r>
            <a:r>
              <a:rPr lang="zh-CN" altLang="en-US" sz="1800" dirty="0">
                <a:effectLst/>
                <a:ea typeface="宋体" panose="02010600030101010101" pitchFamily="2" charset="-122"/>
                <a:cs typeface="Times New Roman" panose="02020603050405020304" pitchFamily="18" charset="0"/>
              </a:rPr>
              <a:t>谱乃至光激发计算领域的重要方法，具有理想的激发态计算精度和适中的计算成本。本课题使用的实时含时密度泛函方法属于</a:t>
            </a:r>
            <a:r>
              <a:rPr lang="en-US" altLang="zh-CN" sz="1800" dirty="0">
                <a:effectLst/>
                <a:ea typeface="宋体" panose="02010600030101010101" pitchFamily="2" charset="-122"/>
                <a:cs typeface="Times New Roman" panose="02020603050405020304" pitchFamily="18" charset="0"/>
              </a:rPr>
              <a:t>TDDFT</a:t>
            </a:r>
            <a:r>
              <a:rPr lang="zh-CN" altLang="en-US" sz="1800" dirty="0">
                <a:effectLst/>
                <a:ea typeface="宋体" panose="02010600030101010101" pitchFamily="2" charset="-122"/>
                <a:cs typeface="Times New Roman" panose="02020603050405020304" pitchFamily="18" charset="0"/>
              </a:rPr>
              <a:t>的一种，</a:t>
            </a:r>
            <a:r>
              <a:rPr lang="zh-CN" altLang="zh-CN" sz="1800" dirty="0">
                <a:effectLst/>
                <a:ea typeface="宋体" panose="02010600030101010101" pitchFamily="2" charset="-122"/>
                <a:cs typeface="Times New Roman" panose="02020603050405020304" pitchFamily="18" charset="0"/>
              </a:rPr>
              <a:t>直接在时间空间求解</a:t>
            </a:r>
            <a:r>
              <a:rPr lang="zh-CN" altLang="en-US" sz="1800" dirty="0">
                <a:effectLst/>
                <a:ea typeface="宋体" panose="02010600030101010101" pitchFamily="2" charset="-122"/>
                <a:cs typeface="Times New Roman" panose="02020603050405020304" pitchFamily="18" charset="0"/>
              </a:rPr>
              <a:t>含时</a:t>
            </a:r>
            <a:r>
              <a:rPr lang="en-US" altLang="zh-CN" sz="1800" dirty="0">
                <a:effectLst/>
                <a:ea typeface="宋体" panose="02010600030101010101" pitchFamily="2" charset="-122"/>
                <a:cs typeface="Times New Roman" panose="02020603050405020304" pitchFamily="18" charset="0"/>
              </a:rPr>
              <a:t>Kohn-Sham</a:t>
            </a:r>
            <a:r>
              <a:rPr lang="zh-CN" altLang="zh-CN" sz="1800" dirty="0">
                <a:effectLst/>
                <a:ea typeface="宋体" panose="02010600030101010101" pitchFamily="2" charset="-122"/>
                <a:cs typeface="Times New Roman" panose="02020603050405020304" pitchFamily="18" charset="0"/>
              </a:rPr>
              <a:t>方程，</a:t>
            </a:r>
            <a:r>
              <a:rPr lang="zh-CN" altLang="en-US" sz="1800" dirty="0">
                <a:effectLst/>
                <a:ea typeface="宋体" panose="02010600030101010101" pitchFamily="2" charset="-122"/>
                <a:cs typeface="Times New Roman" panose="02020603050405020304" pitchFamily="18" charset="0"/>
              </a:rPr>
              <a:t>能给出</a:t>
            </a:r>
            <a:r>
              <a:rPr lang="zh-CN" altLang="zh-CN" sz="1800" dirty="0">
                <a:effectLst/>
                <a:ea typeface="宋体" panose="02010600030101010101" pitchFamily="2" charset="-122"/>
                <a:cs typeface="Times New Roman" panose="02020603050405020304" pitchFamily="18" charset="0"/>
              </a:rPr>
              <a:t>体系波函数在初始微扰后随时间的实时演化</a:t>
            </a:r>
            <a:r>
              <a:rPr lang="zh-CN" altLang="en-US" sz="1800" dirty="0">
                <a:effectLst/>
                <a:ea typeface="宋体" panose="02010600030101010101" pitchFamily="2" charset="-122"/>
                <a:cs typeface="Times New Roman" panose="02020603050405020304" pitchFamily="18" charset="0"/>
              </a:rPr>
              <a:t>和非线性光谱信息，计算大分子体系的成本较其他</a:t>
            </a:r>
            <a:r>
              <a:rPr lang="en-US" altLang="zh-CN" sz="1800" dirty="0">
                <a:effectLst/>
                <a:ea typeface="宋体" panose="02010600030101010101" pitchFamily="2" charset="-122"/>
                <a:cs typeface="Times New Roman" panose="02020603050405020304" pitchFamily="18" charset="0"/>
              </a:rPr>
              <a:t>TDDFT</a:t>
            </a:r>
            <a:r>
              <a:rPr lang="zh-CN" altLang="en-US" sz="1800" dirty="0">
                <a:effectLst/>
                <a:ea typeface="宋体" panose="02010600030101010101" pitchFamily="2" charset="-122"/>
                <a:cs typeface="Times New Roman" panose="02020603050405020304" pitchFamily="18" charset="0"/>
              </a:rPr>
              <a:t>方法更小。本课题旨在</a:t>
            </a:r>
            <a:r>
              <a:rPr lang="zh-CN" altLang="zh-CN" sz="1800" dirty="0">
                <a:effectLst/>
                <a:ea typeface="宋体" panose="02010600030101010101" pitchFamily="2" charset="-122"/>
                <a:cs typeface="Times New Roman" panose="02020603050405020304" pitchFamily="18" charset="0"/>
              </a:rPr>
              <a:t>发展高精度、低计算成本以及高普适性的圆二色谱计算方法</a:t>
            </a:r>
            <a:r>
              <a:rPr lang="zh-CN" altLang="en-US" sz="1800" dirty="0">
                <a:effectLst/>
                <a:ea typeface="宋体" panose="02010600030101010101" pitchFamily="2" charset="-122"/>
                <a:cs typeface="Times New Roman" panose="02020603050405020304" pitchFamily="18" charset="0"/>
              </a:rPr>
              <a:t>，这</a:t>
            </a:r>
            <a:r>
              <a:rPr lang="zh-CN" altLang="zh-CN" sz="1800" dirty="0">
                <a:effectLst/>
                <a:ea typeface="宋体" panose="02010600030101010101" pitchFamily="2" charset="-122"/>
                <a:cs typeface="Times New Roman" panose="02020603050405020304" pitchFamily="18" charset="0"/>
              </a:rPr>
              <a:t>对分子手性构型的确定乃至更复杂体系（如固体电子相）手性的研究具有重要意义</a:t>
            </a:r>
            <a:r>
              <a:rPr lang="zh-CN" altLang="en-US" sz="1800" dirty="0">
                <a:effectLst/>
                <a:ea typeface="宋体" panose="02010600030101010101" pitchFamily="2"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0FE9B258-9FFB-4B0D-B815-A3578B96B5F2}" type="slidenum">
              <a:rPr lang="zh-CN" altLang="en-US" smtClean="0"/>
              <a:t>6</a:t>
            </a:fld>
            <a:endParaRPr lang="zh-CN" altLang="en-US"/>
          </a:p>
        </p:txBody>
      </p:sp>
    </p:spTree>
    <p:extLst>
      <p:ext uri="{BB962C8B-B14F-4D97-AF65-F5344CB8AC3E}">
        <p14:creationId xmlns:p14="http://schemas.microsoft.com/office/powerpoint/2010/main" val="1275172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E9B258-9FFB-4B0D-B815-A3578B96B5F2}" type="slidenum">
              <a:rPr lang="zh-CN" altLang="en-US" smtClean="0"/>
              <a:t>7</a:t>
            </a:fld>
            <a:endParaRPr lang="zh-CN" altLang="en-US"/>
          </a:p>
        </p:txBody>
      </p:sp>
    </p:spTree>
    <p:extLst>
      <p:ext uri="{BB962C8B-B14F-4D97-AF65-F5344CB8AC3E}">
        <p14:creationId xmlns:p14="http://schemas.microsoft.com/office/powerpoint/2010/main" val="2838483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ea typeface="宋体" panose="02010600030101010101" pitchFamily="2" charset="-122"/>
                <a:cs typeface="Times New Roman" panose="02020603050405020304" pitchFamily="18" charset="0"/>
              </a:rPr>
              <a:t>本课题</a:t>
            </a:r>
            <a:r>
              <a:rPr lang="zh-CN" altLang="en-US" sz="1800" dirty="0">
                <a:effectLst/>
                <a:ea typeface="宋体" panose="02010600030101010101" pitchFamily="2" charset="-122"/>
                <a:cs typeface="Times New Roman" panose="02020603050405020304" pitchFamily="18" charset="0"/>
              </a:rPr>
              <a:t>计划</a:t>
            </a:r>
            <a:r>
              <a:rPr lang="zh-CN" altLang="zh-CN" sz="1800" dirty="0">
                <a:effectLst/>
                <a:ea typeface="宋体" panose="02010600030101010101" pitchFamily="2" charset="-122"/>
                <a:cs typeface="Times New Roman" panose="02020603050405020304" pitchFamily="18" charset="0"/>
              </a:rPr>
              <a:t>利用课题组自主发展的基于</a:t>
            </a:r>
            <a:r>
              <a:rPr lang="en-US" altLang="zh-CN" sz="1800" dirty="0">
                <a:effectLst/>
                <a:ea typeface="宋体" panose="02010600030101010101" pitchFamily="2" charset="-122"/>
                <a:cs typeface="Times New Roman" panose="02020603050405020304" pitchFamily="18" charset="0"/>
              </a:rPr>
              <a:t>Quantum Espresso</a:t>
            </a:r>
            <a:r>
              <a:rPr lang="zh-CN" altLang="zh-CN" sz="1800" dirty="0">
                <a:effectLst/>
                <a:ea typeface="宋体" panose="02010600030101010101" pitchFamily="2" charset="-122"/>
                <a:cs typeface="Times New Roman" panose="02020603050405020304" pitchFamily="18" charset="0"/>
              </a:rPr>
              <a:t>程序，使用了</a:t>
            </a:r>
            <a:r>
              <a:rPr lang="zh-CN" altLang="en-US" sz="1800" dirty="0">
                <a:effectLst/>
                <a:ea typeface="宋体" panose="02010600030101010101" pitchFamily="2" charset="-122"/>
                <a:cs typeface="Times New Roman" panose="02020603050405020304" pitchFamily="18" charset="0"/>
              </a:rPr>
              <a:t>实时密度泛函</a:t>
            </a:r>
            <a:r>
              <a:rPr lang="zh-CN" altLang="zh-CN" sz="1800" dirty="0">
                <a:effectLst/>
                <a:ea typeface="宋体" panose="02010600030101010101" pitchFamily="2" charset="-122"/>
                <a:cs typeface="Times New Roman" panose="02020603050405020304" pitchFamily="18" charset="0"/>
              </a:rPr>
              <a:t>方法和平面波基组的</a:t>
            </a:r>
            <a:r>
              <a:rPr lang="en-US" altLang="zh-CN" sz="1800" dirty="0">
                <a:effectLst/>
                <a:ea typeface="宋体" panose="02010600030101010101" pitchFamily="2" charset="-122"/>
                <a:cs typeface="Times New Roman" panose="02020603050405020304" pitchFamily="18" charset="0"/>
              </a:rPr>
              <a:t>TDPW</a:t>
            </a:r>
            <a:r>
              <a:rPr lang="zh-CN" altLang="zh-CN" sz="1800" dirty="0">
                <a:effectLst/>
                <a:ea typeface="宋体" panose="02010600030101010101" pitchFamily="2" charset="-122"/>
                <a:cs typeface="Times New Roman" panose="02020603050405020304" pitchFamily="18" charset="0"/>
              </a:rPr>
              <a:t>程序计算两种</a:t>
            </a:r>
            <a:r>
              <a:rPr lang="zh-CN" altLang="en-US" sz="1800" dirty="0">
                <a:effectLst/>
                <a:ea typeface="宋体" panose="02010600030101010101" pitchFamily="2" charset="-122"/>
                <a:cs typeface="Times New Roman" panose="02020603050405020304" pitchFamily="18" charset="0"/>
              </a:rPr>
              <a:t>具有代表性的</a:t>
            </a:r>
            <a:r>
              <a:rPr lang="zh-CN" altLang="zh-CN" sz="1800" dirty="0">
                <a:effectLst/>
                <a:ea typeface="宋体" panose="02010600030101010101" pitchFamily="2" charset="-122"/>
                <a:cs typeface="Times New Roman" panose="02020603050405020304" pitchFamily="18" charset="0"/>
              </a:rPr>
              <a:t>氨基酸分子</a:t>
            </a:r>
            <a:r>
              <a:rPr lang="en-US" altLang="zh-CN" sz="1800" dirty="0">
                <a:effectLst/>
                <a:ea typeface="宋体" panose="02010600030101010101" pitchFamily="2" charset="-122"/>
                <a:cs typeface="Times New Roman" panose="02020603050405020304" pitchFamily="18" charset="0"/>
              </a:rPr>
              <a:t>——</a:t>
            </a:r>
            <a:r>
              <a:rPr lang="zh-CN" altLang="en-US" sz="1800" dirty="0">
                <a:effectLst/>
                <a:ea typeface="宋体" panose="02010600030101010101" pitchFamily="2" charset="-122"/>
                <a:cs typeface="Times New Roman" panose="02020603050405020304" pitchFamily="18" charset="0"/>
              </a:rPr>
              <a:t>丙氨酸、苯丙氨酸</a:t>
            </a:r>
            <a:r>
              <a:rPr lang="en-US" altLang="zh-CN" sz="1800" dirty="0">
                <a:effectLst/>
                <a:ea typeface="宋体" panose="02010600030101010101" pitchFamily="2" charset="-122"/>
                <a:cs typeface="Times New Roman" panose="02020603050405020304" pitchFamily="18" charset="0"/>
              </a:rPr>
              <a:t>——</a:t>
            </a:r>
            <a:r>
              <a:rPr lang="zh-CN" altLang="zh-CN" sz="1800" dirty="0">
                <a:effectLst/>
                <a:ea typeface="宋体" panose="02010600030101010101" pitchFamily="2" charset="-122"/>
                <a:cs typeface="Times New Roman" panose="02020603050405020304" pitchFamily="18" charset="0"/>
              </a:rPr>
              <a:t>和一种手性药物分子</a:t>
            </a:r>
            <a:r>
              <a:rPr lang="en-US" altLang="zh-CN" sz="1800" dirty="0">
                <a:effectLst/>
                <a:ea typeface="宋体" panose="02010600030101010101" pitchFamily="2" charset="-122"/>
                <a:cs typeface="Times New Roman" panose="02020603050405020304" pitchFamily="18" charset="0"/>
              </a:rPr>
              <a:t>——</a:t>
            </a:r>
            <a:r>
              <a:rPr lang="zh-CN" altLang="en-US" sz="1800" dirty="0">
                <a:effectLst/>
                <a:ea typeface="宋体" panose="02010600030101010101" pitchFamily="2" charset="-122"/>
                <a:cs typeface="Times New Roman" panose="02020603050405020304" pitchFamily="18" charset="0"/>
              </a:rPr>
              <a:t>沙利度胺</a:t>
            </a:r>
            <a:r>
              <a:rPr lang="en-US" altLang="zh-CN" sz="1800" dirty="0">
                <a:effectLst/>
                <a:ea typeface="宋体" panose="02010600030101010101" pitchFamily="2" charset="-122"/>
                <a:cs typeface="Times New Roman" panose="02020603050405020304" pitchFamily="18" charset="0"/>
              </a:rPr>
              <a:t>——</a:t>
            </a:r>
            <a:r>
              <a:rPr lang="zh-CN" altLang="zh-CN" sz="1800" dirty="0">
                <a:effectLst/>
                <a:ea typeface="宋体" panose="02010600030101010101" pitchFamily="2" charset="-122"/>
                <a:cs typeface="Times New Roman" panose="02020603050405020304" pitchFamily="18" charset="0"/>
              </a:rPr>
              <a:t>的电子圆二色谱</a:t>
            </a:r>
            <a:r>
              <a:rPr lang="zh-CN" altLang="en-US" sz="1800" dirty="0">
                <a:effectLst/>
                <a:ea typeface="宋体" panose="02010600030101010101" pitchFamily="2" charset="-122"/>
                <a:cs typeface="Times New Roman" panose="02020603050405020304" pitchFamily="18" charset="0"/>
              </a:rPr>
              <a:t>，</a:t>
            </a:r>
            <a:r>
              <a:rPr lang="zh-CN" altLang="zh-CN" sz="1800" dirty="0">
                <a:effectLst/>
                <a:ea typeface="宋体" panose="02010600030101010101" pitchFamily="2" charset="-122"/>
                <a:cs typeface="Times New Roman" panose="02020603050405020304" pitchFamily="18" charset="0"/>
              </a:rPr>
              <a:t>测试程序代码的完备性与可用性、不同泛函搭配平面波基组的实际计算效果，为</a:t>
            </a:r>
            <a:r>
              <a:rPr lang="en-US" altLang="zh-CN" sz="1800" dirty="0">
                <a:effectLst/>
                <a:ea typeface="宋体" panose="02010600030101010101" pitchFamily="2" charset="-122"/>
                <a:cs typeface="Times New Roman" panose="02020603050405020304" pitchFamily="18" charset="0"/>
              </a:rPr>
              <a:t>TDPW</a:t>
            </a:r>
            <a:r>
              <a:rPr lang="zh-CN" altLang="zh-CN" sz="1800" dirty="0">
                <a:effectLst/>
                <a:ea typeface="宋体" panose="02010600030101010101" pitchFamily="2" charset="-122"/>
                <a:cs typeface="Times New Roman" panose="02020603050405020304" pitchFamily="18" charset="0"/>
              </a:rPr>
              <a:t>的推广应用打下基础。</a:t>
            </a:r>
            <a:endParaRPr lang="zh-CN" altLang="en-US" dirty="0"/>
          </a:p>
        </p:txBody>
      </p:sp>
      <p:sp>
        <p:nvSpPr>
          <p:cNvPr id="4" name="灯片编号占位符 3"/>
          <p:cNvSpPr>
            <a:spLocks noGrp="1"/>
          </p:cNvSpPr>
          <p:nvPr>
            <p:ph type="sldNum" sz="quarter" idx="5"/>
          </p:nvPr>
        </p:nvSpPr>
        <p:spPr/>
        <p:txBody>
          <a:bodyPr/>
          <a:lstStyle/>
          <a:p>
            <a:fld id="{0FE9B258-9FFB-4B0D-B815-A3578B96B5F2}" type="slidenum">
              <a:rPr lang="zh-CN" altLang="en-US" smtClean="0"/>
              <a:t>8</a:t>
            </a:fld>
            <a:endParaRPr lang="zh-CN" altLang="en-US"/>
          </a:p>
        </p:txBody>
      </p:sp>
    </p:spTree>
    <p:extLst>
      <p:ext uri="{BB962C8B-B14F-4D97-AF65-F5344CB8AC3E}">
        <p14:creationId xmlns:p14="http://schemas.microsoft.com/office/powerpoint/2010/main" val="750956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dirty="0"/>
          </a:p>
        </p:txBody>
      </p:sp>
      <p:sp>
        <p:nvSpPr>
          <p:cNvPr id="4" name="灯片编号占位符 3"/>
          <p:cNvSpPr>
            <a:spLocks noGrp="1"/>
          </p:cNvSpPr>
          <p:nvPr>
            <p:ph type="sldNum" sz="quarter" idx="5"/>
          </p:nvPr>
        </p:nvSpPr>
        <p:spPr/>
        <p:txBody>
          <a:bodyPr/>
          <a:lstStyle/>
          <a:p>
            <a:fld id="{0FE9B258-9FFB-4B0D-B815-A3578B96B5F2}" type="slidenum">
              <a:rPr lang="zh-CN" altLang="en-US" smtClean="0"/>
              <a:t>9</a:t>
            </a:fld>
            <a:endParaRPr lang="zh-CN" altLang="en-US"/>
          </a:p>
        </p:txBody>
      </p:sp>
    </p:spTree>
    <p:extLst>
      <p:ext uri="{BB962C8B-B14F-4D97-AF65-F5344CB8AC3E}">
        <p14:creationId xmlns:p14="http://schemas.microsoft.com/office/powerpoint/2010/main" val="935612428"/>
      </p:ext>
    </p:extLst>
  </p:cSld>
  <p:clrMapOvr>
    <a:masterClrMapping/>
  </p:clrMapOvr>
</p:notes>
</file>

<file path=ppt/slideLayouts/_rels/slideLayout1.xml.rels><?xml version="1.0" encoding="UTF-8" standalone="yes"?>
<Relationships xmlns="http://schemas.openxmlformats.org/package/2006/relationships"><Relationship Id="rId117" Type="http://schemas.openxmlformats.org/officeDocument/2006/relationships/image" Target="../media/image116.png"/><Relationship Id="rId21" Type="http://schemas.openxmlformats.org/officeDocument/2006/relationships/image" Target="../media/image20.svg"/><Relationship Id="rId42" Type="http://schemas.openxmlformats.org/officeDocument/2006/relationships/image" Target="../media/image41.png"/><Relationship Id="rId63" Type="http://schemas.openxmlformats.org/officeDocument/2006/relationships/image" Target="../media/image62.png"/><Relationship Id="rId84" Type="http://schemas.openxmlformats.org/officeDocument/2006/relationships/image" Target="../media/image83.svg"/><Relationship Id="rId16" Type="http://schemas.openxmlformats.org/officeDocument/2006/relationships/image" Target="../media/image15.png"/><Relationship Id="rId107" Type="http://schemas.openxmlformats.org/officeDocument/2006/relationships/image" Target="../media/image106.png"/><Relationship Id="rId11" Type="http://schemas.openxmlformats.org/officeDocument/2006/relationships/image" Target="../media/image10.svg"/><Relationship Id="rId32" Type="http://schemas.openxmlformats.org/officeDocument/2006/relationships/image" Target="../media/image31.svg"/><Relationship Id="rId37" Type="http://schemas.openxmlformats.org/officeDocument/2006/relationships/image" Target="../media/image36.svg"/><Relationship Id="rId53" Type="http://schemas.openxmlformats.org/officeDocument/2006/relationships/image" Target="../media/image52.png"/><Relationship Id="rId58" Type="http://schemas.openxmlformats.org/officeDocument/2006/relationships/image" Target="../media/image57.svg"/><Relationship Id="rId74" Type="http://schemas.openxmlformats.org/officeDocument/2006/relationships/image" Target="../media/image73.svg"/><Relationship Id="rId79" Type="http://schemas.openxmlformats.org/officeDocument/2006/relationships/image" Target="../media/image78.png"/><Relationship Id="rId102" Type="http://schemas.openxmlformats.org/officeDocument/2006/relationships/image" Target="../media/image101.svg"/><Relationship Id="rId123" Type="http://schemas.openxmlformats.org/officeDocument/2006/relationships/image" Target="../media/image122.png"/><Relationship Id="rId128" Type="http://schemas.openxmlformats.org/officeDocument/2006/relationships/image" Target="../media/image127.svg"/><Relationship Id="rId5" Type="http://schemas.openxmlformats.org/officeDocument/2006/relationships/image" Target="../media/image4.svg"/><Relationship Id="rId90" Type="http://schemas.openxmlformats.org/officeDocument/2006/relationships/image" Target="../media/image89.svg"/><Relationship Id="rId95" Type="http://schemas.openxmlformats.org/officeDocument/2006/relationships/image" Target="../media/image94.png"/><Relationship Id="rId22" Type="http://schemas.openxmlformats.org/officeDocument/2006/relationships/image" Target="../media/image21.png"/><Relationship Id="rId27" Type="http://schemas.openxmlformats.org/officeDocument/2006/relationships/image" Target="../media/image26.svg"/><Relationship Id="rId43" Type="http://schemas.openxmlformats.org/officeDocument/2006/relationships/image" Target="../media/image42.svg"/><Relationship Id="rId48" Type="http://schemas.openxmlformats.org/officeDocument/2006/relationships/image" Target="../media/image47.png"/><Relationship Id="rId64" Type="http://schemas.openxmlformats.org/officeDocument/2006/relationships/image" Target="../media/image63.svg"/><Relationship Id="rId69" Type="http://schemas.openxmlformats.org/officeDocument/2006/relationships/image" Target="../media/image68.png"/><Relationship Id="rId113" Type="http://schemas.openxmlformats.org/officeDocument/2006/relationships/image" Target="../media/image112.png"/><Relationship Id="rId118" Type="http://schemas.openxmlformats.org/officeDocument/2006/relationships/image" Target="../media/image117.svg"/><Relationship Id="rId134" Type="http://schemas.openxmlformats.org/officeDocument/2006/relationships/image" Target="../media/image133.svg"/><Relationship Id="rId80" Type="http://schemas.openxmlformats.org/officeDocument/2006/relationships/image" Target="../media/image79.svg"/><Relationship Id="rId85" Type="http://schemas.openxmlformats.org/officeDocument/2006/relationships/image" Target="../media/image84.png"/><Relationship Id="rId12" Type="http://schemas.openxmlformats.org/officeDocument/2006/relationships/image" Target="../media/image11.png"/><Relationship Id="rId17" Type="http://schemas.openxmlformats.org/officeDocument/2006/relationships/image" Target="../media/image16.svg"/><Relationship Id="rId33" Type="http://schemas.openxmlformats.org/officeDocument/2006/relationships/image" Target="../media/image32.png"/><Relationship Id="rId38" Type="http://schemas.openxmlformats.org/officeDocument/2006/relationships/image" Target="../media/image37.png"/><Relationship Id="rId59" Type="http://schemas.openxmlformats.org/officeDocument/2006/relationships/image" Target="../media/image58.png"/><Relationship Id="rId103" Type="http://schemas.openxmlformats.org/officeDocument/2006/relationships/image" Target="../media/image102.png"/><Relationship Id="rId108" Type="http://schemas.openxmlformats.org/officeDocument/2006/relationships/image" Target="../media/image107.svg"/><Relationship Id="rId124" Type="http://schemas.openxmlformats.org/officeDocument/2006/relationships/image" Target="../media/image123.svg"/><Relationship Id="rId129" Type="http://schemas.openxmlformats.org/officeDocument/2006/relationships/image" Target="../media/image128.png"/><Relationship Id="rId54" Type="http://schemas.openxmlformats.org/officeDocument/2006/relationships/image" Target="../media/image53.svg"/><Relationship Id="rId70" Type="http://schemas.openxmlformats.org/officeDocument/2006/relationships/image" Target="../media/image69.svg"/><Relationship Id="rId75" Type="http://schemas.openxmlformats.org/officeDocument/2006/relationships/image" Target="../media/image74.png"/><Relationship Id="rId91" Type="http://schemas.openxmlformats.org/officeDocument/2006/relationships/image" Target="../media/image90.png"/><Relationship Id="rId96" Type="http://schemas.openxmlformats.org/officeDocument/2006/relationships/image" Target="../media/image95.svg"/><Relationship Id="rId1" Type="http://schemas.openxmlformats.org/officeDocument/2006/relationships/slideMaster" Target="../slideMasters/slideMaster1.xml"/><Relationship Id="rId6" Type="http://schemas.openxmlformats.org/officeDocument/2006/relationships/image" Target="../media/image5.png"/><Relationship Id="rId23" Type="http://schemas.openxmlformats.org/officeDocument/2006/relationships/image" Target="../media/image22.svg"/><Relationship Id="rId28" Type="http://schemas.openxmlformats.org/officeDocument/2006/relationships/image" Target="../media/image27.svg"/><Relationship Id="rId49" Type="http://schemas.openxmlformats.org/officeDocument/2006/relationships/image" Target="../media/image48.svg"/><Relationship Id="rId114" Type="http://schemas.openxmlformats.org/officeDocument/2006/relationships/image" Target="../media/image113.svg"/><Relationship Id="rId119" Type="http://schemas.openxmlformats.org/officeDocument/2006/relationships/image" Target="../media/image118.png"/><Relationship Id="rId44" Type="http://schemas.openxmlformats.org/officeDocument/2006/relationships/image" Target="../media/image43.png"/><Relationship Id="rId60" Type="http://schemas.openxmlformats.org/officeDocument/2006/relationships/image" Target="../media/image59.svg"/><Relationship Id="rId65" Type="http://schemas.openxmlformats.org/officeDocument/2006/relationships/image" Target="../media/image64.png"/><Relationship Id="rId81" Type="http://schemas.openxmlformats.org/officeDocument/2006/relationships/image" Target="../media/image80.png"/><Relationship Id="rId86" Type="http://schemas.openxmlformats.org/officeDocument/2006/relationships/image" Target="../media/image85.svg"/><Relationship Id="rId130" Type="http://schemas.openxmlformats.org/officeDocument/2006/relationships/image" Target="../media/image129.svg"/><Relationship Id="rId13" Type="http://schemas.openxmlformats.org/officeDocument/2006/relationships/image" Target="../media/image12.svg"/><Relationship Id="rId18" Type="http://schemas.openxmlformats.org/officeDocument/2006/relationships/image" Target="../media/image17.png"/><Relationship Id="rId39" Type="http://schemas.openxmlformats.org/officeDocument/2006/relationships/image" Target="../media/image38.svg"/><Relationship Id="rId109" Type="http://schemas.openxmlformats.org/officeDocument/2006/relationships/image" Target="../media/image108.png"/><Relationship Id="rId34" Type="http://schemas.openxmlformats.org/officeDocument/2006/relationships/image" Target="../media/image33.svg"/><Relationship Id="rId50" Type="http://schemas.openxmlformats.org/officeDocument/2006/relationships/image" Target="../media/image49.svg"/><Relationship Id="rId55" Type="http://schemas.openxmlformats.org/officeDocument/2006/relationships/image" Target="../media/image54.png"/><Relationship Id="rId76" Type="http://schemas.openxmlformats.org/officeDocument/2006/relationships/image" Target="../media/image75.svg"/><Relationship Id="rId97" Type="http://schemas.openxmlformats.org/officeDocument/2006/relationships/image" Target="../media/image96.png"/><Relationship Id="rId104" Type="http://schemas.openxmlformats.org/officeDocument/2006/relationships/image" Target="../media/image103.svg"/><Relationship Id="rId120" Type="http://schemas.openxmlformats.org/officeDocument/2006/relationships/image" Target="../media/image119.svg"/><Relationship Id="rId125" Type="http://schemas.openxmlformats.org/officeDocument/2006/relationships/image" Target="../media/image124.png"/><Relationship Id="rId7" Type="http://schemas.openxmlformats.org/officeDocument/2006/relationships/image" Target="../media/image6.svg"/><Relationship Id="rId71" Type="http://schemas.openxmlformats.org/officeDocument/2006/relationships/image" Target="../media/image70.png"/><Relationship Id="rId92" Type="http://schemas.openxmlformats.org/officeDocument/2006/relationships/image" Target="../media/image91.svg"/><Relationship Id="rId2" Type="http://schemas.openxmlformats.org/officeDocument/2006/relationships/image" Target="../media/image1.png"/><Relationship Id="rId29" Type="http://schemas.openxmlformats.org/officeDocument/2006/relationships/image" Target="../media/image28.svg"/><Relationship Id="rId24" Type="http://schemas.openxmlformats.org/officeDocument/2006/relationships/image" Target="../media/image23.svg"/><Relationship Id="rId40" Type="http://schemas.openxmlformats.org/officeDocument/2006/relationships/image" Target="../media/image39.png"/><Relationship Id="rId45" Type="http://schemas.openxmlformats.org/officeDocument/2006/relationships/image" Target="../media/image44.svg"/><Relationship Id="rId66" Type="http://schemas.openxmlformats.org/officeDocument/2006/relationships/image" Target="../media/image65.svg"/><Relationship Id="rId87" Type="http://schemas.openxmlformats.org/officeDocument/2006/relationships/image" Target="../media/image86.png"/><Relationship Id="rId110" Type="http://schemas.openxmlformats.org/officeDocument/2006/relationships/image" Target="../media/image109.svg"/><Relationship Id="rId115" Type="http://schemas.openxmlformats.org/officeDocument/2006/relationships/image" Target="../media/image114.png"/><Relationship Id="rId131" Type="http://schemas.openxmlformats.org/officeDocument/2006/relationships/image" Target="../media/image130.png"/><Relationship Id="rId61" Type="http://schemas.openxmlformats.org/officeDocument/2006/relationships/image" Target="../media/image60.png"/><Relationship Id="rId82" Type="http://schemas.openxmlformats.org/officeDocument/2006/relationships/image" Target="../media/image81.svg"/><Relationship Id="rId19" Type="http://schemas.openxmlformats.org/officeDocument/2006/relationships/image" Target="../media/image18.svg"/><Relationship Id="rId14" Type="http://schemas.openxmlformats.org/officeDocument/2006/relationships/image" Target="../media/image13.png"/><Relationship Id="rId30" Type="http://schemas.openxmlformats.org/officeDocument/2006/relationships/image" Target="../media/image29.svg"/><Relationship Id="rId35" Type="http://schemas.openxmlformats.org/officeDocument/2006/relationships/image" Target="../media/image34.png"/><Relationship Id="rId56" Type="http://schemas.openxmlformats.org/officeDocument/2006/relationships/image" Target="../media/image55.svg"/><Relationship Id="rId77" Type="http://schemas.openxmlformats.org/officeDocument/2006/relationships/image" Target="../media/image76.png"/><Relationship Id="rId100" Type="http://schemas.openxmlformats.org/officeDocument/2006/relationships/image" Target="../media/image99.svg"/><Relationship Id="rId105" Type="http://schemas.openxmlformats.org/officeDocument/2006/relationships/image" Target="../media/image104.png"/><Relationship Id="rId126" Type="http://schemas.openxmlformats.org/officeDocument/2006/relationships/image" Target="../media/image125.svg"/><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image" Target="../media/image71.svg"/><Relationship Id="rId93" Type="http://schemas.openxmlformats.org/officeDocument/2006/relationships/image" Target="../media/image92.png"/><Relationship Id="rId98" Type="http://schemas.openxmlformats.org/officeDocument/2006/relationships/image" Target="../media/image97.svg"/><Relationship Id="rId121" Type="http://schemas.openxmlformats.org/officeDocument/2006/relationships/image" Target="../media/image120.png"/><Relationship Id="rId3" Type="http://schemas.openxmlformats.org/officeDocument/2006/relationships/image" Target="../media/image2.svg"/><Relationship Id="rId25" Type="http://schemas.openxmlformats.org/officeDocument/2006/relationships/image" Target="../media/image24.svg"/><Relationship Id="rId46" Type="http://schemas.openxmlformats.org/officeDocument/2006/relationships/image" Target="../media/image45.png"/><Relationship Id="rId67" Type="http://schemas.openxmlformats.org/officeDocument/2006/relationships/image" Target="../media/image66.png"/><Relationship Id="rId116" Type="http://schemas.openxmlformats.org/officeDocument/2006/relationships/image" Target="../media/image115.svg"/><Relationship Id="rId20" Type="http://schemas.openxmlformats.org/officeDocument/2006/relationships/image" Target="../media/image19.png"/><Relationship Id="rId41" Type="http://schemas.openxmlformats.org/officeDocument/2006/relationships/image" Target="../media/image40.svg"/><Relationship Id="rId62" Type="http://schemas.openxmlformats.org/officeDocument/2006/relationships/image" Target="../media/image61.svg"/><Relationship Id="rId83" Type="http://schemas.openxmlformats.org/officeDocument/2006/relationships/image" Target="../media/image82.png"/><Relationship Id="rId88" Type="http://schemas.openxmlformats.org/officeDocument/2006/relationships/image" Target="../media/image87.svg"/><Relationship Id="rId111" Type="http://schemas.openxmlformats.org/officeDocument/2006/relationships/image" Target="../media/image110.png"/><Relationship Id="rId132" Type="http://schemas.openxmlformats.org/officeDocument/2006/relationships/image" Target="../media/image131.svg"/><Relationship Id="rId15" Type="http://schemas.openxmlformats.org/officeDocument/2006/relationships/image" Target="../media/image14.svg"/><Relationship Id="rId36" Type="http://schemas.openxmlformats.org/officeDocument/2006/relationships/image" Target="../media/image35.svg"/><Relationship Id="rId57" Type="http://schemas.openxmlformats.org/officeDocument/2006/relationships/image" Target="../media/image56.png"/><Relationship Id="rId106" Type="http://schemas.openxmlformats.org/officeDocument/2006/relationships/image" Target="../media/image105.svg"/><Relationship Id="rId127" Type="http://schemas.openxmlformats.org/officeDocument/2006/relationships/image" Target="../media/image126.png"/><Relationship Id="rId10" Type="http://schemas.openxmlformats.org/officeDocument/2006/relationships/image" Target="../media/image9.png"/><Relationship Id="rId31" Type="http://schemas.openxmlformats.org/officeDocument/2006/relationships/image" Target="../media/image30.svg"/><Relationship Id="rId52" Type="http://schemas.openxmlformats.org/officeDocument/2006/relationships/image" Target="../media/image51.svg"/><Relationship Id="rId73" Type="http://schemas.openxmlformats.org/officeDocument/2006/relationships/image" Target="../media/image72.png"/><Relationship Id="rId78" Type="http://schemas.openxmlformats.org/officeDocument/2006/relationships/image" Target="../media/image77.svg"/><Relationship Id="rId94" Type="http://schemas.openxmlformats.org/officeDocument/2006/relationships/image" Target="../media/image93.svg"/><Relationship Id="rId99" Type="http://schemas.openxmlformats.org/officeDocument/2006/relationships/image" Target="../media/image98.png"/><Relationship Id="rId101" Type="http://schemas.openxmlformats.org/officeDocument/2006/relationships/image" Target="../media/image100.png"/><Relationship Id="rId122" Type="http://schemas.openxmlformats.org/officeDocument/2006/relationships/image" Target="../media/image121.svg"/><Relationship Id="rId4" Type="http://schemas.openxmlformats.org/officeDocument/2006/relationships/image" Target="../media/image3.png"/><Relationship Id="rId9" Type="http://schemas.openxmlformats.org/officeDocument/2006/relationships/image" Target="../media/image8.svg"/><Relationship Id="rId26" Type="http://schemas.openxmlformats.org/officeDocument/2006/relationships/image" Target="../media/image25.svg"/><Relationship Id="rId47" Type="http://schemas.openxmlformats.org/officeDocument/2006/relationships/image" Target="../media/image46.svg"/><Relationship Id="rId68" Type="http://schemas.openxmlformats.org/officeDocument/2006/relationships/image" Target="../media/image67.svg"/><Relationship Id="rId89" Type="http://schemas.openxmlformats.org/officeDocument/2006/relationships/image" Target="../media/image88.png"/><Relationship Id="rId112" Type="http://schemas.openxmlformats.org/officeDocument/2006/relationships/image" Target="../media/image111.svg"/><Relationship Id="rId133" Type="http://schemas.openxmlformats.org/officeDocument/2006/relationships/image" Target="../media/image13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17" Type="http://schemas.openxmlformats.org/officeDocument/2006/relationships/image" Target="../media/image249.png"/><Relationship Id="rId21" Type="http://schemas.openxmlformats.org/officeDocument/2006/relationships/image" Target="../media/image153.svg"/><Relationship Id="rId42" Type="http://schemas.openxmlformats.org/officeDocument/2006/relationships/image" Target="../media/image174.png"/><Relationship Id="rId63" Type="http://schemas.openxmlformats.org/officeDocument/2006/relationships/image" Target="../media/image195.png"/><Relationship Id="rId84" Type="http://schemas.openxmlformats.org/officeDocument/2006/relationships/image" Target="../media/image216.svg"/><Relationship Id="rId16" Type="http://schemas.openxmlformats.org/officeDocument/2006/relationships/image" Target="../media/image148.png"/><Relationship Id="rId107" Type="http://schemas.openxmlformats.org/officeDocument/2006/relationships/image" Target="../media/image239.png"/><Relationship Id="rId11" Type="http://schemas.openxmlformats.org/officeDocument/2006/relationships/image" Target="../media/image143.svg"/><Relationship Id="rId32" Type="http://schemas.openxmlformats.org/officeDocument/2006/relationships/image" Target="../media/image164.svg"/><Relationship Id="rId37" Type="http://schemas.openxmlformats.org/officeDocument/2006/relationships/image" Target="../media/image169.svg"/><Relationship Id="rId53" Type="http://schemas.openxmlformats.org/officeDocument/2006/relationships/image" Target="../media/image185.png"/><Relationship Id="rId58" Type="http://schemas.openxmlformats.org/officeDocument/2006/relationships/image" Target="../media/image190.svg"/><Relationship Id="rId74" Type="http://schemas.openxmlformats.org/officeDocument/2006/relationships/image" Target="../media/image206.svg"/><Relationship Id="rId79" Type="http://schemas.openxmlformats.org/officeDocument/2006/relationships/image" Target="../media/image211.png"/><Relationship Id="rId102" Type="http://schemas.openxmlformats.org/officeDocument/2006/relationships/image" Target="../media/image234.svg"/><Relationship Id="rId123" Type="http://schemas.openxmlformats.org/officeDocument/2006/relationships/image" Target="../media/image255.png"/><Relationship Id="rId128" Type="http://schemas.openxmlformats.org/officeDocument/2006/relationships/image" Target="../media/image260.svg"/><Relationship Id="rId5" Type="http://schemas.openxmlformats.org/officeDocument/2006/relationships/image" Target="../media/image137.svg"/><Relationship Id="rId90" Type="http://schemas.openxmlformats.org/officeDocument/2006/relationships/image" Target="../media/image222.svg"/><Relationship Id="rId95" Type="http://schemas.openxmlformats.org/officeDocument/2006/relationships/image" Target="../media/image227.png"/><Relationship Id="rId22" Type="http://schemas.openxmlformats.org/officeDocument/2006/relationships/image" Target="../media/image154.png"/><Relationship Id="rId27" Type="http://schemas.openxmlformats.org/officeDocument/2006/relationships/image" Target="../media/image159.svg"/><Relationship Id="rId43" Type="http://schemas.openxmlformats.org/officeDocument/2006/relationships/image" Target="../media/image175.svg"/><Relationship Id="rId48" Type="http://schemas.openxmlformats.org/officeDocument/2006/relationships/image" Target="../media/image180.png"/><Relationship Id="rId64" Type="http://schemas.openxmlformats.org/officeDocument/2006/relationships/image" Target="../media/image196.svg"/><Relationship Id="rId69" Type="http://schemas.openxmlformats.org/officeDocument/2006/relationships/image" Target="../media/image201.png"/><Relationship Id="rId113" Type="http://schemas.openxmlformats.org/officeDocument/2006/relationships/image" Target="../media/image245.png"/><Relationship Id="rId118" Type="http://schemas.openxmlformats.org/officeDocument/2006/relationships/image" Target="../media/image250.svg"/><Relationship Id="rId134" Type="http://schemas.openxmlformats.org/officeDocument/2006/relationships/image" Target="../media/image266.svg"/><Relationship Id="rId80" Type="http://schemas.openxmlformats.org/officeDocument/2006/relationships/image" Target="../media/image212.svg"/><Relationship Id="rId85" Type="http://schemas.openxmlformats.org/officeDocument/2006/relationships/image" Target="../media/image217.png"/><Relationship Id="rId12" Type="http://schemas.openxmlformats.org/officeDocument/2006/relationships/image" Target="../media/image144.png"/><Relationship Id="rId17" Type="http://schemas.openxmlformats.org/officeDocument/2006/relationships/image" Target="../media/image149.svg"/><Relationship Id="rId33" Type="http://schemas.openxmlformats.org/officeDocument/2006/relationships/image" Target="../media/image165.png"/><Relationship Id="rId38" Type="http://schemas.openxmlformats.org/officeDocument/2006/relationships/image" Target="../media/image170.png"/><Relationship Id="rId59" Type="http://schemas.openxmlformats.org/officeDocument/2006/relationships/image" Target="../media/image191.png"/><Relationship Id="rId103" Type="http://schemas.openxmlformats.org/officeDocument/2006/relationships/image" Target="../media/image235.png"/><Relationship Id="rId108" Type="http://schemas.openxmlformats.org/officeDocument/2006/relationships/image" Target="../media/image240.svg"/><Relationship Id="rId124" Type="http://schemas.openxmlformats.org/officeDocument/2006/relationships/image" Target="../media/image256.svg"/><Relationship Id="rId129" Type="http://schemas.openxmlformats.org/officeDocument/2006/relationships/image" Target="../media/image261.png"/><Relationship Id="rId54" Type="http://schemas.openxmlformats.org/officeDocument/2006/relationships/image" Target="../media/image186.svg"/><Relationship Id="rId70" Type="http://schemas.openxmlformats.org/officeDocument/2006/relationships/image" Target="../media/image202.svg"/><Relationship Id="rId75" Type="http://schemas.openxmlformats.org/officeDocument/2006/relationships/image" Target="../media/image207.png"/><Relationship Id="rId91" Type="http://schemas.openxmlformats.org/officeDocument/2006/relationships/image" Target="../media/image223.png"/><Relationship Id="rId96" Type="http://schemas.openxmlformats.org/officeDocument/2006/relationships/image" Target="../media/image228.svg"/><Relationship Id="rId1" Type="http://schemas.openxmlformats.org/officeDocument/2006/relationships/slideMaster" Target="../slideMasters/slideMaster1.xml"/><Relationship Id="rId6" Type="http://schemas.openxmlformats.org/officeDocument/2006/relationships/image" Target="../media/image138.png"/><Relationship Id="rId23" Type="http://schemas.openxmlformats.org/officeDocument/2006/relationships/image" Target="../media/image155.svg"/><Relationship Id="rId28" Type="http://schemas.openxmlformats.org/officeDocument/2006/relationships/image" Target="../media/image160.svg"/><Relationship Id="rId49" Type="http://schemas.openxmlformats.org/officeDocument/2006/relationships/image" Target="../media/image181.svg"/><Relationship Id="rId114" Type="http://schemas.openxmlformats.org/officeDocument/2006/relationships/image" Target="../media/image246.svg"/><Relationship Id="rId119" Type="http://schemas.openxmlformats.org/officeDocument/2006/relationships/image" Target="../media/image251.png"/><Relationship Id="rId44" Type="http://schemas.openxmlformats.org/officeDocument/2006/relationships/image" Target="../media/image176.png"/><Relationship Id="rId60" Type="http://schemas.openxmlformats.org/officeDocument/2006/relationships/image" Target="../media/image192.svg"/><Relationship Id="rId65" Type="http://schemas.openxmlformats.org/officeDocument/2006/relationships/image" Target="../media/image197.png"/><Relationship Id="rId81" Type="http://schemas.openxmlformats.org/officeDocument/2006/relationships/image" Target="../media/image213.png"/><Relationship Id="rId86" Type="http://schemas.openxmlformats.org/officeDocument/2006/relationships/image" Target="../media/image218.svg"/><Relationship Id="rId130" Type="http://schemas.openxmlformats.org/officeDocument/2006/relationships/image" Target="../media/image262.svg"/><Relationship Id="rId135" Type="http://schemas.openxmlformats.org/officeDocument/2006/relationships/image" Target="../media/image267.png"/><Relationship Id="rId13" Type="http://schemas.openxmlformats.org/officeDocument/2006/relationships/image" Target="../media/image145.svg"/><Relationship Id="rId18" Type="http://schemas.openxmlformats.org/officeDocument/2006/relationships/image" Target="../media/image150.png"/><Relationship Id="rId39" Type="http://schemas.openxmlformats.org/officeDocument/2006/relationships/image" Target="../media/image171.svg"/><Relationship Id="rId109" Type="http://schemas.openxmlformats.org/officeDocument/2006/relationships/image" Target="../media/image241.png"/><Relationship Id="rId34" Type="http://schemas.openxmlformats.org/officeDocument/2006/relationships/image" Target="../media/image166.svg"/><Relationship Id="rId50" Type="http://schemas.openxmlformats.org/officeDocument/2006/relationships/image" Target="../media/image182.svg"/><Relationship Id="rId55" Type="http://schemas.openxmlformats.org/officeDocument/2006/relationships/image" Target="../media/image187.png"/><Relationship Id="rId76" Type="http://schemas.openxmlformats.org/officeDocument/2006/relationships/image" Target="../media/image208.svg"/><Relationship Id="rId97" Type="http://schemas.openxmlformats.org/officeDocument/2006/relationships/image" Target="../media/image229.png"/><Relationship Id="rId104" Type="http://schemas.openxmlformats.org/officeDocument/2006/relationships/image" Target="../media/image236.svg"/><Relationship Id="rId120" Type="http://schemas.openxmlformats.org/officeDocument/2006/relationships/image" Target="../media/image252.svg"/><Relationship Id="rId125" Type="http://schemas.openxmlformats.org/officeDocument/2006/relationships/image" Target="../media/image257.png"/><Relationship Id="rId7" Type="http://schemas.openxmlformats.org/officeDocument/2006/relationships/image" Target="../media/image139.svg"/><Relationship Id="rId71" Type="http://schemas.openxmlformats.org/officeDocument/2006/relationships/image" Target="../media/image203.png"/><Relationship Id="rId92" Type="http://schemas.openxmlformats.org/officeDocument/2006/relationships/image" Target="../media/image224.svg"/><Relationship Id="rId2" Type="http://schemas.openxmlformats.org/officeDocument/2006/relationships/image" Target="../media/image134.png"/><Relationship Id="rId29" Type="http://schemas.openxmlformats.org/officeDocument/2006/relationships/image" Target="../media/image161.svg"/><Relationship Id="rId24" Type="http://schemas.openxmlformats.org/officeDocument/2006/relationships/image" Target="../media/image156.svg"/><Relationship Id="rId40" Type="http://schemas.openxmlformats.org/officeDocument/2006/relationships/image" Target="../media/image172.png"/><Relationship Id="rId45" Type="http://schemas.openxmlformats.org/officeDocument/2006/relationships/image" Target="../media/image177.svg"/><Relationship Id="rId66" Type="http://schemas.openxmlformats.org/officeDocument/2006/relationships/image" Target="../media/image198.svg"/><Relationship Id="rId87" Type="http://schemas.openxmlformats.org/officeDocument/2006/relationships/image" Target="../media/image219.png"/><Relationship Id="rId110" Type="http://schemas.openxmlformats.org/officeDocument/2006/relationships/image" Target="../media/image242.svg"/><Relationship Id="rId115" Type="http://schemas.openxmlformats.org/officeDocument/2006/relationships/image" Target="../media/image247.png"/><Relationship Id="rId131" Type="http://schemas.openxmlformats.org/officeDocument/2006/relationships/image" Target="../media/image263.png"/><Relationship Id="rId136" Type="http://schemas.microsoft.com/office/2007/relationships/hdphoto" Target="../media/hdphoto1.wdp"/><Relationship Id="rId61" Type="http://schemas.openxmlformats.org/officeDocument/2006/relationships/image" Target="../media/image193.png"/><Relationship Id="rId82" Type="http://schemas.openxmlformats.org/officeDocument/2006/relationships/image" Target="../media/image214.svg"/><Relationship Id="rId19" Type="http://schemas.openxmlformats.org/officeDocument/2006/relationships/image" Target="../media/image151.svg"/><Relationship Id="rId14" Type="http://schemas.openxmlformats.org/officeDocument/2006/relationships/image" Target="../media/image146.png"/><Relationship Id="rId30" Type="http://schemas.openxmlformats.org/officeDocument/2006/relationships/image" Target="../media/image162.svg"/><Relationship Id="rId35" Type="http://schemas.openxmlformats.org/officeDocument/2006/relationships/image" Target="../media/image167.png"/><Relationship Id="rId56" Type="http://schemas.openxmlformats.org/officeDocument/2006/relationships/image" Target="../media/image188.svg"/><Relationship Id="rId77" Type="http://schemas.openxmlformats.org/officeDocument/2006/relationships/image" Target="../media/image209.png"/><Relationship Id="rId100" Type="http://schemas.openxmlformats.org/officeDocument/2006/relationships/image" Target="../media/image232.svg"/><Relationship Id="rId105" Type="http://schemas.openxmlformats.org/officeDocument/2006/relationships/image" Target="../media/image237.png"/><Relationship Id="rId126" Type="http://schemas.openxmlformats.org/officeDocument/2006/relationships/image" Target="../media/image258.svg"/><Relationship Id="rId8" Type="http://schemas.openxmlformats.org/officeDocument/2006/relationships/image" Target="../media/image140.png"/><Relationship Id="rId51" Type="http://schemas.openxmlformats.org/officeDocument/2006/relationships/image" Target="../media/image183.png"/><Relationship Id="rId72" Type="http://schemas.openxmlformats.org/officeDocument/2006/relationships/image" Target="../media/image204.svg"/><Relationship Id="rId93" Type="http://schemas.openxmlformats.org/officeDocument/2006/relationships/image" Target="../media/image225.png"/><Relationship Id="rId98" Type="http://schemas.openxmlformats.org/officeDocument/2006/relationships/image" Target="../media/image230.svg"/><Relationship Id="rId121" Type="http://schemas.openxmlformats.org/officeDocument/2006/relationships/image" Target="../media/image253.png"/><Relationship Id="rId3" Type="http://schemas.openxmlformats.org/officeDocument/2006/relationships/image" Target="../media/image135.svg"/><Relationship Id="rId25" Type="http://schemas.openxmlformats.org/officeDocument/2006/relationships/image" Target="../media/image157.svg"/><Relationship Id="rId46" Type="http://schemas.openxmlformats.org/officeDocument/2006/relationships/image" Target="../media/image178.png"/><Relationship Id="rId67" Type="http://schemas.openxmlformats.org/officeDocument/2006/relationships/image" Target="../media/image199.png"/><Relationship Id="rId116" Type="http://schemas.openxmlformats.org/officeDocument/2006/relationships/image" Target="../media/image248.svg"/><Relationship Id="rId20" Type="http://schemas.openxmlformats.org/officeDocument/2006/relationships/image" Target="../media/image152.png"/><Relationship Id="rId41" Type="http://schemas.openxmlformats.org/officeDocument/2006/relationships/image" Target="../media/image173.svg"/><Relationship Id="rId62" Type="http://schemas.openxmlformats.org/officeDocument/2006/relationships/image" Target="../media/image194.svg"/><Relationship Id="rId83" Type="http://schemas.openxmlformats.org/officeDocument/2006/relationships/image" Target="../media/image215.png"/><Relationship Id="rId88" Type="http://schemas.openxmlformats.org/officeDocument/2006/relationships/image" Target="../media/image220.svg"/><Relationship Id="rId111" Type="http://schemas.openxmlformats.org/officeDocument/2006/relationships/image" Target="../media/image243.png"/><Relationship Id="rId132" Type="http://schemas.openxmlformats.org/officeDocument/2006/relationships/image" Target="../media/image264.svg"/><Relationship Id="rId15" Type="http://schemas.openxmlformats.org/officeDocument/2006/relationships/image" Target="../media/image147.svg"/><Relationship Id="rId36" Type="http://schemas.openxmlformats.org/officeDocument/2006/relationships/image" Target="../media/image168.svg"/><Relationship Id="rId57" Type="http://schemas.openxmlformats.org/officeDocument/2006/relationships/image" Target="../media/image189.png"/><Relationship Id="rId106" Type="http://schemas.openxmlformats.org/officeDocument/2006/relationships/image" Target="../media/image238.svg"/><Relationship Id="rId127" Type="http://schemas.openxmlformats.org/officeDocument/2006/relationships/image" Target="../media/image259.png"/><Relationship Id="rId10" Type="http://schemas.openxmlformats.org/officeDocument/2006/relationships/image" Target="../media/image142.png"/><Relationship Id="rId31" Type="http://schemas.openxmlformats.org/officeDocument/2006/relationships/image" Target="../media/image163.svg"/><Relationship Id="rId52" Type="http://schemas.openxmlformats.org/officeDocument/2006/relationships/image" Target="../media/image184.svg"/><Relationship Id="rId73" Type="http://schemas.openxmlformats.org/officeDocument/2006/relationships/image" Target="../media/image205.png"/><Relationship Id="rId78" Type="http://schemas.openxmlformats.org/officeDocument/2006/relationships/image" Target="../media/image210.svg"/><Relationship Id="rId94" Type="http://schemas.openxmlformats.org/officeDocument/2006/relationships/image" Target="../media/image226.svg"/><Relationship Id="rId99" Type="http://schemas.openxmlformats.org/officeDocument/2006/relationships/image" Target="../media/image231.png"/><Relationship Id="rId101" Type="http://schemas.openxmlformats.org/officeDocument/2006/relationships/image" Target="../media/image233.png"/><Relationship Id="rId122" Type="http://schemas.openxmlformats.org/officeDocument/2006/relationships/image" Target="../media/image254.svg"/><Relationship Id="rId4" Type="http://schemas.openxmlformats.org/officeDocument/2006/relationships/image" Target="../media/image136.png"/><Relationship Id="rId9" Type="http://schemas.openxmlformats.org/officeDocument/2006/relationships/image" Target="../media/image141.svg"/><Relationship Id="rId26" Type="http://schemas.openxmlformats.org/officeDocument/2006/relationships/image" Target="../media/image158.svg"/><Relationship Id="rId47" Type="http://schemas.openxmlformats.org/officeDocument/2006/relationships/image" Target="../media/image179.svg"/><Relationship Id="rId68" Type="http://schemas.openxmlformats.org/officeDocument/2006/relationships/image" Target="../media/image200.svg"/><Relationship Id="rId89" Type="http://schemas.openxmlformats.org/officeDocument/2006/relationships/image" Target="../media/image221.png"/><Relationship Id="rId112" Type="http://schemas.openxmlformats.org/officeDocument/2006/relationships/image" Target="../media/image244.svg"/><Relationship Id="rId133" Type="http://schemas.openxmlformats.org/officeDocument/2006/relationships/image" Target="../media/image26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8.png"/><Relationship Id="rId1" Type="http://schemas.openxmlformats.org/officeDocument/2006/relationships/slideMaster" Target="../slideMasters/slideMaster1.xml"/><Relationship Id="rId5" Type="http://schemas.openxmlformats.org/officeDocument/2006/relationships/image" Target="../media/image269.png"/><Relationship Id="rId4" Type="http://schemas.microsoft.com/office/2007/relationships/hdphoto" Target="../media/hdphoto1.wdp"/></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70.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68.png"/><Relationship Id="rId1" Type="http://schemas.openxmlformats.org/officeDocument/2006/relationships/slideMaster" Target="../slideMasters/slideMaster1.xml"/><Relationship Id="rId6" Type="http://schemas.microsoft.com/office/2007/relationships/hdphoto" Target="../media/hdphoto3.wdp"/><Relationship Id="rId5" Type="http://schemas.openxmlformats.org/officeDocument/2006/relationships/image" Target="../media/image272.png"/><Relationship Id="rId4" Type="http://schemas.microsoft.com/office/2007/relationships/hdphoto" Target="../media/hdphoto2.wdp"/></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73.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bg>
      <p:bgPr>
        <a:solidFill>
          <a:schemeClr val="tx2"/>
        </a:solidFill>
        <a:effectLst/>
      </p:bgPr>
    </p:bg>
    <p:spTree>
      <p:nvGrpSpPr>
        <p:cNvPr id="1" name=""/>
        <p:cNvGrpSpPr/>
        <p:nvPr/>
      </p:nvGrpSpPr>
      <p:grpSpPr>
        <a:xfrm>
          <a:off x="0" y="0"/>
          <a:ext cx="0" cy="0"/>
          <a:chOff x="0" y="0"/>
          <a:chExt cx="0" cy="0"/>
        </a:xfrm>
      </p:grpSpPr>
      <p:grpSp>
        <p:nvGrpSpPr>
          <p:cNvPr id="184" name="组合 183">
            <a:extLst>
              <a:ext uri="{FF2B5EF4-FFF2-40B4-BE49-F238E27FC236}">
                <a16:creationId xmlns:a16="http://schemas.microsoft.com/office/drawing/2014/main" id="{B4031E1D-E618-438D-BE3B-74BC6E6CF44D}"/>
              </a:ext>
            </a:extLst>
          </p:cNvPr>
          <p:cNvGrpSpPr/>
          <p:nvPr userDrawn="1"/>
        </p:nvGrpSpPr>
        <p:grpSpPr>
          <a:xfrm>
            <a:off x="634154" y="554967"/>
            <a:ext cx="10923692" cy="5748067"/>
            <a:chOff x="-1255917" y="-7108881"/>
            <a:chExt cx="10923692" cy="5748067"/>
          </a:xfrm>
          <a:solidFill>
            <a:schemeClr val="tx2">
              <a:lumMod val="20000"/>
              <a:lumOff val="80000"/>
              <a:alpha val="2000"/>
            </a:schemeClr>
          </a:solidFill>
        </p:grpSpPr>
        <p:pic>
          <p:nvPicPr>
            <p:cNvPr id="185" name="图形 184" descr="上升趋势">
              <a:extLst>
                <a:ext uri="{FF2B5EF4-FFF2-40B4-BE49-F238E27FC236}">
                  <a16:creationId xmlns:a16="http://schemas.microsoft.com/office/drawing/2014/main" id="{48AC8611-23A5-4393-8E8C-9EAA932C29F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55917" y="-4086459"/>
              <a:ext cx="540000" cy="540000"/>
            </a:xfrm>
            <a:prstGeom prst="rect">
              <a:avLst/>
            </a:prstGeom>
          </p:spPr>
        </p:pic>
        <p:pic>
          <p:nvPicPr>
            <p:cNvPr id="186" name="图形 185" descr="单级齿轮">
              <a:extLst>
                <a:ext uri="{FF2B5EF4-FFF2-40B4-BE49-F238E27FC236}">
                  <a16:creationId xmlns:a16="http://schemas.microsoft.com/office/drawing/2014/main" id="{B55570A6-C327-4BBB-BB28-3332B909519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4547" y="-4086459"/>
              <a:ext cx="540000" cy="540000"/>
            </a:xfrm>
            <a:prstGeom prst="rect">
              <a:avLst/>
            </a:prstGeom>
          </p:spPr>
        </p:pic>
        <p:pic>
          <p:nvPicPr>
            <p:cNvPr id="187" name="图形 186" descr="秒表">
              <a:extLst>
                <a:ext uri="{FF2B5EF4-FFF2-40B4-BE49-F238E27FC236}">
                  <a16:creationId xmlns:a16="http://schemas.microsoft.com/office/drawing/2014/main" id="{838079D2-925F-4D5B-992C-B62670DDFFE4}"/>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18355" y="-4086459"/>
              <a:ext cx="540000" cy="540000"/>
            </a:xfrm>
            <a:prstGeom prst="rect">
              <a:avLst/>
            </a:prstGeom>
          </p:spPr>
        </p:pic>
        <p:pic>
          <p:nvPicPr>
            <p:cNvPr id="365" name="图形 364" descr="过滤器">
              <a:extLst>
                <a:ext uri="{FF2B5EF4-FFF2-40B4-BE49-F238E27FC236}">
                  <a16:creationId xmlns:a16="http://schemas.microsoft.com/office/drawing/2014/main" id="{127B847D-A894-4D95-87BF-9F8DF1E9E02C}"/>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82163" y="-4086459"/>
              <a:ext cx="540000" cy="540000"/>
            </a:xfrm>
            <a:prstGeom prst="rect">
              <a:avLst/>
            </a:prstGeom>
          </p:spPr>
        </p:pic>
        <p:pic>
          <p:nvPicPr>
            <p:cNvPr id="366" name="图形 365" descr="上升趋势">
              <a:extLst>
                <a:ext uri="{FF2B5EF4-FFF2-40B4-BE49-F238E27FC236}">
                  <a16:creationId xmlns:a16="http://schemas.microsoft.com/office/drawing/2014/main" id="{70A7CC09-C0AB-43FD-BB04-9690D986954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45971" y="-4086459"/>
              <a:ext cx="540000" cy="540000"/>
            </a:xfrm>
            <a:prstGeom prst="rect">
              <a:avLst/>
            </a:prstGeom>
          </p:spPr>
        </p:pic>
        <p:pic>
          <p:nvPicPr>
            <p:cNvPr id="367" name="图形 366" descr="国际象棋棋子">
              <a:extLst>
                <a:ext uri="{FF2B5EF4-FFF2-40B4-BE49-F238E27FC236}">
                  <a16:creationId xmlns:a16="http://schemas.microsoft.com/office/drawing/2014/main" id="{0DD1A31B-0322-4148-B3E2-EFAA621C03E8}"/>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92109" y="-4086459"/>
              <a:ext cx="540000" cy="540000"/>
            </a:xfrm>
            <a:prstGeom prst="rect">
              <a:avLst/>
            </a:prstGeom>
          </p:spPr>
        </p:pic>
        <p:pic>
          <p:nvPicPr>
            <p:cNvPr id="368" name="图形 367" descr="菱形">
              <a:extLst>
                <a:ext uri="{FF2B5EF4-FFF2-40B4-BE49-F238E27FC236}">
                  <a16:creationId xmlns:a16="http://schemas.microsoft.com/office/drawing/2014/main" id="{F4FC9E22-68FE-4B86-AFE0-0ECB3C7B2C1E}"/>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71699" y="-4086459"/>
              <a:ext cx="540000" cy="540000"/>
            </a:xfrm>
            <a:prstGeom prst="rect">
              <a:avLst/>
            </a:prstGeom>
          </p:spPr>
        </p:pic>
        <p:pic>
          <p:nvPicPr>
            <p:cNvPr id="369" name="图形 368" descr="Web 设计">
              <a:extLst>
                <a:ext uri="{FF2B5EF4-FFF2-40B4-BE49-F238E27FC236}">
                  <a16:creationId xmlns:a16="http://schemas.microsoft.com/office/drawing/2014/main" id="{937004FE-38F6-4E1B-8FF1-FE429A1DC85F}"/>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335507" y="-4086459"/>
              <a:ext cx="540000" cy="540000"/>
            </a:xfrm>
            <a:prstGeom prst="rect">
              <a:avLst/>
            </a:prstGeom>
          </p:spPr>
        </p:pic>
        <p:pic>
          <p:nvPicPr>
            <p:cNvPr id="370" name="图形 369" descr="从云中下载">
              <a:extLst>
                <a:ext uri="{FF2B5EF4-FFF2-40B4-BE49-F238E27FC236}">
                  <a16:creationId xmlns:a16="http://schemas.microsoft.com/office/drawing/2014/main" id="{91650CDF-A0AB-412E-BA51-0FBF4696DC44}"/>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199315" y="-4086459"/>
              <a:ext cx="540000" cy="540000"/>
            </a:xfrm>
            <a:prstGeom prst="rect">
              <a:avLst/>
            </a:prstGeom>
          </p:spPr>
        </p:pic>
        <p:pic>
          <p:nvPicPr>
            <p:cNvPr id="371" name="图形 370" descr="家">
              <a:extLst>
                <a:ext uri="{FF2B5EF4-FFF2-40B4-BE49-F238E27FC236}">
                  <a16:creationId xmlns:a16="http://schemas.microsoft.com/office/drawing/2014/main" id="{F3003DD2-911B-4B1A-ACD1-3E13A17A3F18}"/>
                </a:ext>
              </a:extLst>
            </p:cNvPr>
            <p:cNvPicPr>
              <a:picLocks noChangeAspect="1"/>
            </p:cNvPicPr>
            <p:nvPr userDrawn="1"/>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063123" y="-4086459"/>
              <a:ext cx="540000" cy="540000"/>
            </a:xfrm>
            <a:prstGeom prst="rect">
              <a:avLst/>
            </a:prstGeom>
          </p:spPr>
        </p:pic>
        <p:pic>
          <p:nvPicPr>
            <p:cNvPr id="372" name="图形 371" descr="处理器">
              <a:extLst>
                <a:ext uri="{FF2B5EF4-FFF2-40B4-BE49-F238E27FC236}">
                  <a16:creationId xmlns:a16="http://schemas.microsoft.com/office/drawing/2014/main" id="{DA709FD1-157D-4939-B2DA-0332A69779BC}"/>
                </a:ext>
              </a:extLst>
            </p:cNvPr>
            <p:cNvPicPr>
              <a:picLocks noChangeAspect="1"/>
            </p:cNvPicPr>
            <p:nvPr userDrawn="1"/>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926931" y="-4086459"/>
              <a:ext cx="540000" cy="540000"/>
            </a:xfrm>
            <a:prstGeom prst="rect">
              <a:avLst/>
            </a:prstGeom>
          </p:spPr>
        </p:pic>
        <p:pic>
          <p:nvPicPr>
            <p:cNvPr id="373" name="图形 372" descr="工具">
              <a:extLst>
                <a:ext uri="{FF2B5EF4-FFF2-40B4-BE49-F238E27FC236}">
                  <a16:creationId xmlns:a16="http://schemas.microsoft.com/office/drawing/2014/main" id="{83B1070C-489E-4473-9D63-01ED8EE186EB}"/>
                </a:ext>
              </a:extLst>
            </p:cNvPr>
            <p:cNvPicPr>
              <a:picLocks noChangeAspect="1"/>
            </p:cNvPicPr>
            <p:nvPr userDrawn="1"/>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790739" y="-4086459"/>
              <a:ext cx="540000" cy="540000"/>
            </a:xfrm>
            <a:prstGeom prst="rect">
              <a:avLst/>
            </a:prstGeom>
          </p:spPr>
        </p:pic>
        <p:pic>
          <p:nvPicPr>
            <p:cNvPr id="374" name="图形 373" descr="国际象棋棋子">
              <a:extLst>
                <a:ext uri="{FF2B5EF4-FFF2-40B4-BE49-F238E27FC236}">
                  <a16:creationId xmlns:a16="http://schemas.microsoft.com/office/drawing/2014/main" id="{BF8257E6-D5F2-4FD6-9A25-4C1F47F7BDE2}"/>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109775" y="-4086459"/>
              <a:ext cx="540000" cy="540000"/>
            </a:xfrm>
            <a:prstGeom prst="rect">
              <a:avLst/>
            </a:prstGeom>
          </p:spPr>
        </p:pic>
        <p:pic>
          <p:nvPicPr>
            <p:cNvPr id="375" name="图形 374" descr="过滤器">
              <a:extLst>
                <a:ext uri="{FF2B5EF4-FFF2-40B4-BE49-F238E27FC236}">
                  <a16:creationId xmlns:a16="http://schemas.microsoft.com/office/drawing/2014/main" id="{E47DC369-6C2F-4230-A796-7981B3E4A029}"/>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31007" y="-1936814"/>
              <a:ext cx="576000" cy="576000"/>
            </a:xfrm>
            <a:prstGeom prst="rect">
              <a:avLst/>
            </a:prstGeom>
          </p:spPr>
        </p:pic>
        <p:pic>
          <p:nvPicPr>
            <p:cNvPr id="376" name="图形 375" descr="秒表">
              <a:extLst>
                <a:ext uri="{FF2B5EF4-FFF2-40B4-BE49-F238E27FC236}">
                  <a16:creationId xmlns:a16="http://schemas.microsoft.com/office/drawing/2014/main" id="{FFEDCD0E-E5BB-4A06-9D6D-3B327555C116}"/>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193315" y="-1936814"/>
              <a:ext cx="576000" cy="576000"/>
            </a:xfrm>
            <a:prstGeom prst="rect">
              <a:avLst/>
            </a:prstGeom>
          </p:spPr>
        </p:pic>
        <p:pic>
          <p:nvPicPr>
            <p:cNvPr id="377" name="图形 376" descr="单级齿轮">
              <a:extLst>
                <a:ext uri="{FF2B5EF4-FFF2-40B4-BE49-F238E27FC236}">
                  <a16:creationId xmlns:a16="http://schemas.microsoft.com/office/drawing/2014/main" id="{A0A200BE-5103-4839-8889-10187938C83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055623" y="-1936814"/>
              <a:ext cx="576000" cy="576000"/>
            </a:xfrm>
            <a:prstGeom prst="rect">
              <a:avLst/>
            </a:prstGeom>
          </p:spPr>
        </p:pic>
        <p:pic>
          <p:nvPicPr>
            <p:cNvPr id="378" name="图形 377" descr="工具">
              <a:extLst>
                <a:ext uri="{FF2B5EF4-FFF2-40B4-BE49-F238E27FC236}">
                  <a16:creationId xmlns:a16="http://schemas.microsoft.com/office/drawing/2014/main" id="{88FADDEE-80C1-4C10-BC85-108CDEA93059}"/>
                </a:ext>
              </a:extLst>
            </p:cNvPr>
            <p:cNvPicPr>
              <a:picLocks noChangeAspect="1"/>
            </p:cNvPicPr>
            <p:nvPr userDrawn="1"/>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917931" y="-1936814"/>
              <a:ext cx="576000" cy="576000"/>
            </a:xfrm>
            <a:prstGeom prst="rect">
              <a:avLst/>
            </a:prstGeom>
          </p:spPr>
        </p:pic>
        <p:pic>
          <p:nvPicPr>
            <p:cNvPr id="379" name="图形 378" descr="处理器">
              <a:extLst>
                <a:ext uri="{FF2B5EF4-FFF2-40B4-BE49-F238E27FC236}">
                  <a16:creationId xmlns:a16="http://schemas.microsoft.com/office/drawing/2014/main" id="{E90CC49A-EB36-4AB8-A5FD-91F1D9222007}"/>
                </a:ext>
              </a:extLst>
            </p:cNvPr>
            <p:cNvPicPr>
              <a:picLocks noChangeAspect="1"/>
            </p:cNvPicPr>
            <p:nvPr userDrawn="1"/>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780239" y="-1936814"/>
              <a:ext cx="576000" cy="576000"/>
            </a:xfrm>
            <a:prstGeom prst="rect">
              <a:avLst/>
            </a:prstGeom>
          </p:spPr>
        </p:pic>
        <p:pic>
          <p:nvPicPr>
            <p:cNvPr id="380" name="图形 379" descr="从云中下载">
              <a:extLst>
                <a:ext uri="{FF2B5EF4-FFF2-40B4-BE49-F238E27FC236}">
                  <a16:creationId xmlns:a16="http://schemas.microsoft.com/office/drawing/2014/main" id="{79D4F45D-C415-409F-A4B4-155C9649B027}"/>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642547" y="-1936814"/>
              <a:ext cx="576000" cy="576000"/>
            </a:xfrm>
            <a:prstGeom prst="rect">
              <a:avLst/>
            </a:prstGeom>
          </p:spPr>
        </p:pic>
        <p:pic>
          <p:nvPicPr>
            <p:cNvPr id="381" name="图形 380" descr="Web 设计">
              <a:extLst>
                <a:ext uri="{FF2B5EF4-FFF2-40B4-BE49-F238E27FC236}">
                  <a16:creationId xmlns:a16="http://schemas.microsoft.com/office/drawing/2014/main" id="{114E652D-AC24-4370-AE53-8C81892F82C2}"/>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68699" y="-1936814"/>
              <a:ext cx="576000" cy="576000"/>
            </a:xfrm>
            <a:prstGeom prst="rect">
              <a:avLst/>
            </a:prstGeom>
          </p:spPr>
        </p:pic>
        <p:pic>
          <p:nvPicPr>
            <p:cNvPr id="382" name="图形 381" descr="菱形">
              <a:extLst>
                <a:ext uri="{FF2B5EF4-FFF2-40B4-BE49-F238E27FC236}">
                  <a16:creationId xmlns:a16="http://schemas.microsoft.com/office/drawing/2014/main" id="{EA15C4B7-78FF-42EB-B76A-4DC054CCE984}"/>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9091775" y="-1936814"/>
              <a:ext cx="576000" cy="576000"/>
            </a:xfrm>
            <a:prstGeom prst="rect">
              <a:avLst/>
            </a:prstGeom>
          </p:spPr>
        </p:pic>
        <p:pic>
          <p:nvPicPr>
            <p:cNvPr id="383" name="图形 382" descr="国际象棋棋子">
              <a:extLst>
                <a:ext uri="{FF2B5EF4-FFF2-40B4-BE49-F238E27FC236}">
                  <a16:creationId xmlns:a16="http://schemas.microsoft.com/office/drawing/2014/main" id="{10B5E93C-9571-4533-AC00-8EB1AF425A0C}"/>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6504855" y="-1936814"/>
              <a:ext cx="576000" cy="576000"/>
            </a:xfrm>
            <a:prstGeom prst="rect">
              <a:avLst/>
            </a:prstGeom>
          </p:spPr>
        </p:pic>
        <p:pic>
          <p:nvPicPr>
            <p:cNvPr id="384" name="图形 383" descr="公文包">
              <a:extLst>
                <a:ext uri="{FF2B5EF4-FFF2-40B4-BE49-F238E27FC236}">
                  <a16:creationId xmlns:a16="http://schemas.microsoft.com/office/drawing/2014/main" id="{2218F535-9C33-4326-9D84-5EF6B160DDE8}"/>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7367163" y="-1936814"/>
              <a:ext cx="576000" cy="576000"/>
            </a:xfrm>
            <a:prstGeom prst="rect">
              <a:avLst/>
            </a:prstGeom>
          </p:spPr>
        </p:pic>
        <p:pic>
          <p:nvPicPr>
            <p:cNvPr id="385" name="图形 384" descr="绘图圆规">
              <a:extLst>
                <a:ext uri="{FF2B5EF4-FFF2-40B4-BE49-F238E27FC236}">
                  <a16:creationId xmlns:a16="http://schemas.microsoft.com/office/drawing/2014/main" id="{D3F6E65A-0665-4EAE-B3E6-709801DBC895}"/>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8229471" y="-1936814"/>
              <a:ext cx="576000" cy="576000"/>
            </a:xfrm>
            <a:prstGeom prst="rect">
              <a:avLst/>
            </a:prstGeom>
          </p:spPr>
        </p:pic>
        <p:pic>
          <p:nvPicPr>
            <p:cNvPr id="386" name="图形 385" descr="家">
              <a:extLst>
                <a:ext uri="{FF2B5EF4-FFF2-40B4-BE49-F238E27FC236}">
                  <a16:creationId xmlns:a16="http://schemas.microsoft.com/office/drawing/2014/main" id="{43E04069-387E-403E-AFD8-187446D4E1DB}"/>
                </a:ext>
              </a:extLst>
            </p:cNvPr>
            <p:cNvPicPr>
              <a:picLocks noChangeAspect="1"/>
            </p:cNvPicPr>
            <p:nvPr userDrawn="1"/>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93609" y="-1936814"/>
              <a:ext cx="576000" cy="576000"/>
            </a:xfrm>
            <a:prstGeom prst="rect">
              <a:avLst/>
            </a:prstGeom>
          </p:spPr>
        </p:pic>
        <p:pic>
          <p:nvPicPr>
            <p:cNvPr id="387" name="图形 386" descr="指向右边的反手食指">
              <a:extLst>
                <a:ext uri="{FF2B5EF4-FFF2-40B4-BE49-F238E27FC236}">
                  <a16:creationId xmlns:a16="http://schemas.microsoft.com/office/drawing/2014/main" id="{86DE9FA7-F786-454C-BF4E-9DDA99D302A3}"/>
                </a:ext>
              </a:extLst>
            </p:cNvPr>
            <p:cNvPicPr>
              <a:picLocks noChangeAspect="1"/>
            </p:cNvPicPr>
            <p:nvPr userDrawn="1"/>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1255917" y="-7108881"/>
              <a:ext cx="576000" cy="576000"/>
            </a:xfrm>
            <a:prstGeom prst="rect">
              <a:avLst/>
            </a:prstGeom>
          </p:spPr>
        </p:pic>
        <p:pic>
          <p:nvPicPr>
            <p:cNvPr id="388" name="图形 387" descr="无穷大">
              <a:extLst>
                <a:ext uri="{FF2B5EF4-FFF2-40B4-BE49-F238E27FC236}">
                  <a16:creationId xmlns:a16="http://schemas.microsoft.com/office/drawing/2014/main" id="{1B9D1892-30D0-4EF7-B511-0920B9700A03}"/>
                </a:ext>
              </a:extLst>
            </p:cNvPr>
            <p:cNvPicPr>
              <a:picLocks noChangeAspect="1"/>
            </p:cNvPicPr>
            <p:nvPr userDrawn="1"/>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93609" y="-7108881"/>
              <a:ext cx="576000" cy="576000"/>
            </a:xfrm>
            <a:prstGeom prst="rect">
              <a:avLst/>
            </a:prstGeom>
          </p:spPr>
        </p:pic>
        <p:pic>
          <p:nvPicPr>
            <p:cNvPr id="389" name="图形 388" descr="汽车">
              <a:extLst>
                <a:ext uri="{FF2B5EF4-FFF2-40B4-BE49-F238E27FC236}">
                  <a16:creationId xmlns:a16="http://schemas.microsoft.com/office/drawing/2014/main" id="{BD3DB625-64D6-4E4F-BB6A-C7EE0536F301}"/>
                </a:ext>
              </a:extLst>
            </p:cNvPr>
            <p:cNvPicPr>
              <a:picLocks noChangeAspect="1"/>
            </p:cNvPicPr>
            <p:nvPr userDrawn="1"/>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68699" y="-7108881"/>
              <a:ext cx="576000" cy="576000"/>
            </a:xfrm>
            <a:prstGeom prst="rect">
              <a:avLst/>
            </a:prstGeom>
          </p:spPr>
        </p:pic>
        <p:pic>
          <p:nvPicPr>
            <p:cNvPr id="390" name="图形 389" descr="火箭">
              <a:extLst>
                <a:ext uri="{FF2B5EF4-FFF2-40B4-BE49-F238E27FC236}">
                  <a16:creationId xmlns:a16="http://schemas.microsoft.com/office/drawing/2014/main" id="{827C283B-D102-4816-8EFC-3A8032B42558}"/>
                </a:ext>
              </a:extLst>
            </p:cNvPr>
            <p:cNvPicPr>
              <a:picLocks noChangeAspect="1"/>
            </p:cNvPicPr>
            <p:nvPr userDrawn="1"/>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331007" y="-7108881"/>
              <a:ext cx="576000" cy="576000"/>
            </a:xfrm>
            <a:prstGeom prst="rect">
              <a:avLst/>
            </a:prstGeom>
          </p:spPr>
        </p:pic>
        <p:pic>
          <p:nvPicPr>
            <p:cNvPr id="391" name="图形 390" descr="飞机">
              <a:extLst>
                <a:ext uri="{FF2B5EF4-FFF2-40B4-BE49-F238E27FC236}">
                  <a16:creationId xmlns:a16="http://schemas.microsoft.com/office/drawing/2014/main" id="{FF91D3A2-799D-4579-8564-5DD6889D51BF}"/>
                </a:ext>
              </a:extLst>
            </p:cNvPr>
            <p:cNvPicPr>
              <a:picLocks noChangeAspect="1"/>
            </p:cNvPicPr>
            <p:nvPr userDrawn="1"/>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2193315" y="-7108881"/>
              <a:ext cx="576000" cy="576000"/>
            </a:xfrm>
            <a:prstGeom prst="rect">
              <a:avLst/>
            </a:prstGeom>
          </p:spPr>
        </p:pic>
        <p:pic>
          <p:nvPicPr>
            <p:cNvPr id="392" name="图形 391" descr="热气球">
              <a:extLst>
                <a:ext uri="{FF2B5EF4-FFF2-40B4-BE49-F238E27FC236}">
                  <a16:creationId xmlns:a16="http://schemas.microsoft.com/office/drawing/2014/main" id="{EEF1017D-CF7D-408B-B358-EB1D351D75ED}"/>
                </a:ext>
              </a:extLst>
            </p:cNvPr>
            <p:cNvPicPr>
              <a:picLocks noChangeAspect="1"/>
            </p:cNvPicPr>
            <p:nvPr userDrawn="1"/>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055623" y="-7108881"/>
              <a:ext cx="576000" cy="576000"/>
            </a:xfrm>
            <a:prstGeom prst="rect">
              <a:avLst/>
            </a:prstGeom>
          </p:spPr>
        </p:pic>
        <p:pic>
          <p:nvPicPr>
            <p:cNvPr id="393" name="图形 392" descr="上升趋势">
              <a:extLst>
                <a:ext uri="{FF2B5EF4-FFF2-40B4-BE49-F238E27FC236}">
                  <a16:creationId xmlns:a16="http://schemas.microsoft.com/office/drawing/2014/main" id="{71C8A47B-349E-4043-A18C-C138AE95BC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917931" y="-7108881"/>
              <a:ext cx="576000" cy="576000"/>
            </a:xfrm>
            <a:prstGeom prst="rect">
              <a:avLst/>
            </a:prstGeom>
          </p:spPr>
        </p:pic>
        <p:pic>
          <p:nvPicPr>
            <p:cNvPr id="394" name="图形 393" descr="秒表">
              <a:extLst>
                <a:ext uri="{FF2B5EF4-FFF2-40B4-BE49-F238E27FC236}">
                  <a16:creationId xmlns:a16="http://schemas.microsoft.com/office/drawing/2014/main" id="{272B97FA-FD18-4608-B451-0C4C350AF2E3}"/>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642547" y="-7108881"/>
              <a:ext cx="576000" cy="576000"/>
            </a:xfrm>
            <a:prstGeom prst="rect">
              <a:avLst/>
            </a:prstGeom>
          </p:spPr>
        </p:pic>
        <p:pic>
          <p:nvPicPr>
            <p:cNvPr id="395" name="图形 394" descr="靶心">
              <a:extLst>
                <a:ext uri="{FF2B5EF4-FFF2-40B4-BE49-F238E27FC236}">
                  <a16:creationId xmlns:a16="http://schemas.microsoft.com/office/drawing/2014/main" id="{298FD001-676E-4B01-B581-02C1FE6DDAA5}"/>
                </a:ext>
              </a:extLst>
            </p:cNvPr>
            <p:cNvPicPr>
              <a:picLocks noChangeAspect="1"/>
            </p:cNvPicPr>
            <p:nvPr userDrawn="1"/>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504855" y="-7108881"/>
              <a:ext cx="576000" cy="576000"/>
            </a:xfrm>
            <a:prstGeom prst="rect">
              <a:avLst/>
            </a:prstGeom>
          </p:spPr>
        </p:pic>
        <p:pic>
          <p:nvPicPr>
            <p:cNvPr id="396" name="图形 395" descr="过滤器">
              <a:extLst>
                <a:ext uri="{FF2B5EF4-FFF2-40B4-BE49-F238E27FC236}">
                  <a16:creationId xmlns:a16="http://schemas.microsoft.com/office/drawing/2014/main" id="{DCC2E2FB-975F-4B59-8C9D-E09B522C13DF}"/>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367163" y="-7108881"/>
              <a:ext cx="576000" cy="576000"/>
            </a:xfrm>
            <a:prstGeom prst="rect">
              <a:avLst/>
            </a:prstGeom>
          </p:spPr>
        </p:pic>
        <p:pic>
          <p:nvPicPr>
            <p:cNvPr id="397" name="图形 396" descr="监视">
              <a:extLst>
                <a:ext uri="{FF2B5EF4-FFF2-40B4-BE49-F238E27FC236}">
                  <a16:creationId xmlns:a16="http://schemas.microsoft.com/office/drawing/2014/main" id="{3E086182-A458-4764-8C5F-F7CD968C0E2D}"/>
                </a:ext>
              </a:extLst>
            </p:cNvPr>
            <p:cNvPicPr>
              <a:picLocks noChangeAspect="1"/>
            </p:cNvPicPr>
            <p:nvPr userDrawn="1"/>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8229471" y="-7108881"/>
              <a:ext cx="576000" cy="576000"/>
            </a:xfrm>
            <a:prstGeom prst="rect">
              <a:avLst/>
            </a:prstGeom>
          </p:spPr>
        </p:pic>
        <p:pic>
          <p:nvPicPr>
            <p:cNvPr id="398" name="图形 397" descr="监视器">
              <a:extLst>
                <a:ext uri="{FF2B5EF4-FFF2-40B4-BE49-F238E27FC236}">
                  <a16:creationId xmlns:a16="http://schemas.microsoft.com/office/drawing/2014/main" id="{2EB2FD7B-C9F1-4AF0-857D-D0CC2407A07F}"/>
                </a:ext>
              </a:extLst>
            </p:cNvPr>
            <p:cNvPicPr>
              <a:picLocks noChangeAspect="1"/>
            </p:cNvPicPr>
            <p:nvPr userDrawn="1"/>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9091775" y="-7108881"/>
              <a:ext cx="576000" cy="576000"/>
            </a:xfrm>
            <a:prstGeom prst="rect">
              <a:avLst/>
            </a:prstGeom>
          </p:spPr>
        </p:pic>
        <p:pic>
          <p:nvPicPr>
            <p:cNvPr id="399" name="图形 398" descr="耳机">
              <a:extLst>
                <a:ext uri="{FF2B5EF4-FFF2-40B4-BE49-F238E27FC236}">
                  <a16:creationId xmlns:a16="http://schemas.microsoft.com/office/drawing/2014/main" id="{62577446-E30F-4465-A520-5161B0AEA30F}"/>
                </a:ext>
              </a:extLst>
            </p:cNvPr>
            <p:cNvPicPr>
              <a:picLocks noChangeAspect="1"/>
            </p:cNvPicPr>
            <p:nvPr userDrawn="1"/>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255917" y="-6051310"/>
              <a:ext cx="576000" cy="576000"/>
            </a:xfrm>
            <a:prstGeom prst="rect">
              <a:avLst/>
            </a:prstGeom>
          </p:spPr>
        </p:pic>
        <p:pic>
          <p:nvPicPr>
            <p:cNvPr id="400" name="图形 399" descr="耳塞">
              <a:extLst>
                <a:ext uri="{FF2B5EF4-FFF2-40B4-BE49-F238E27FC236}">
                  <a16:creationId xmlns:a16="http://schemas.microsoft.com/office/drawing/2014/main" id="{89436C79-1169-4945-AC2C-E5B3280BA9A7}"/>
                </a:ext>
              </a:extLst>
            </p:cNvPr>
            <p:cNvPicPr>
              <a:picLocks noChangeAspect="1"/>
            </p:cNvPicPr>
            <p:nvPr userDrawn="1"/>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93609" y="-6051310"/>
              <a:ext cx="576000" cy="576000"/>
            </a:xfrm>
            <a:prstGeom prst="rect">
              <a:avLst/>
            </a:prstGeom>
          </p:spPr>
        </p:pic>
        <p:pic>
          <p:nvPicPr>
            <p:cNvPr id="401" name="图形 400" descr="信号塔">
              <a:extLst>
                <a:ext uri="{FF2B5EF4-FFF2-40B4-BE49-F238E27FC236}">
                  <a16:creationId xmlns:a16="http://schemas.microsoft.com/office/drawing/2014/main" id="{AE808114-DACD-4974-8D0D-604F15911F25}"/>
                </a:ext>
              </a:extLst>
            </p:cNvPr>
            <p:cNvPicPr>
              <a:picLocks noChangeAspect="1"/>
            </p:cNvPicPr>
            <p:nvPr userDrawn="1"/>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1331007" y="-6051310"/>
              <a:ext cx="576000" cy="576000"/>
            </a:xfrm>
            <a:prstGeom prst="rect">
              <a:avLst/>
            </a:prstGeom>
          </p:spPr>
        </p:pic>
        <p:pic>
          <p:nvPicPr>
            <p:cNvPr id="402" name="图形 401" descr="蓝牙">
              <a:extLst>
                <a:ext uri="{FF2B5EF4-FFF2-40B4-BE49-F238E27FC236}">
                  <a16:creationId xmlns:a16="http://schemas.microsoft.com/office/drawing/2014/main" id="{68D9DBEA-4245-432A-9BF8-432B8685D090}"/>
                </a:ext>
              </a:extLst>
            </p:cNvPr>
            <p:cNvPicPr>
              <a:picLocks noChangeAspect="1"/>
            </p:cNvPicPr>
            <p:nvPr userDrawn="1"/>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2193315" y="-6051310"/>
              <a:ext cx="576000" cy="576000"/>
            </a:xfrm>
            <a:prstGeom prst="rect">
              <a:avLst/>
            </a:prstGeom>
          </p:spPr>
        </p:pic>
        <p:pic>
          <p:nvPicPr>
            <p:cNvPr id="403" name="图形 402" descr="闹钟">
              <a:extLst>
                <a:ext uri="{FF2B5EF4-FFF2-40B4-BE49-F238E27FC236}">
                  <a16:creationId xmlns:a16="http://schemas.microsoft.com/office/drawing/2014/main" id="{9F1D7769-001D-435D-97B0-1132799AC39C}"/>
                </a:ext>
              </a:extLst>
            </p:cNvPr>
            <p:cNvPicPr>
              <a:picLocks noChangeAspect="1"/>
            </p:cNvPicPr>
            <p:nvPr userDrawn="1"/>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3055623" y="-6051310"/>
              <a:ext cx="576000" cy="576000"/>
            </a:xfrm>
            <a:prstGeom prst="rect">
              <a:avLst/>
            </a:prstGeom>
          </p:spPr>
        </p:pic>
        <p:pic>
          <p:nvPicPr>
            <p:cNvPr id="404" name="图形 403" descr="建筑物">
              <a:extLst>
                <a:ext uri="{FF2B5EF4-FFF2-40B4-BE49-F238E27FC236}">
                  <a16:creationId xmlns:a16="http://schemas.microsoft.com/office/drawing/2014/main" id="{90AE7F6B-49C2-4BC6-A2E8-21692B848FD7}"/>
                </a:ext>
              </a:extLst>
            </p:cNvPr>
            <p:cNvPicPr>
              <a:picLocks noChangeAspect="1"/>
            </p:cNvPicPr>
            <p:nvPr userDrawn="1"/>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3917931" y="-6051310"/>
              <a:ext cx="576000" cy="576000"/>
            </a:xfrm>
            <a:prstGeom prst="rect">
              <a:avLst/>
            </a:prstGeom>
          </p:spPr>
        </p:pic>
        <p:pic>
          <p:nvPicPr>
            <p:cNvPr id="405" name="图形 404" descr="房子">
              <a:extLst>
                <a:ext uri="{FF2B5EF4-FFF2-40B4-BE49-F238E27FC236}">
                  <a16:creationId xmlns:a16="http://schemas.microsoft.com/office/drawing/2014/main" id="{A9AEF6A9-F2C2-405D-B02C-D38A1EF9F90D}"/>
                </a:ext>
              </a:extLst>
            </p:cNvPr>
            <p:cNvPicPr>
              <a:picLocks noChangeAspect="1"/>
            </p:cNvPicPr>
            <p:nvPr userDrawn="1"/>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780239" y="-6051310"/>
              <a:ext cx="576000" cy="576000"/>
            </a:xfrm>
            <a:prstGeom prst="rect">
              <a:avLst/>
            </a:prstGeom>
          </p:spPr>
        </p:pic>
        <p:pic>
          <p:nvPicPr>
            <p:cNvPr id="406" name="图形 405" descr="信封">
              <a:extLst>
                <a:ext uri="{FF2B5EF4-FFF2-40B4-BE49-F238E27FC236}">
                  <a16:creationId xmlns:a16="http://schemas.microsoft.com/office/drawing/2014/main" id="{6B312915-D65C-43FE-933B-FCC8105EC351}"/>
                </a:ext>
              </a:extLst>
            </p:cNvPr>
            <p:cNvPicPr>
              <a:picLocks noChangeAspect="1"/>
            </p:cNvPicPr>
            <p:nvPr userDrawn="1"/>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5642547" y="-6051310"/>
              <a:ext cx="576000" cy="576000"/>
            </a:xfrm>
            <a:prstGeom prst="rect">
              <a:avLst/>
            </a:prstGeom>
          </p:spPr>
        </p:pic>
        <p:pic>
          <p:nvPicPr>
            <p:cNvPr id="407" name="图形 406" descr="无线话筒">
              <a:extLst>
                <a:ext uri="{FF2B5EF4-FFF2-40B4-BE49-F238E27FC236}">
                  <a16:creationId xmlns:a16="http://schemas.microsoft.com/office/drawing/2014/main" id="{9FEFC090-2F97-413E-9588-CFA9A5A37D4E}"/>
                </a:ext>
              </a:extLst>
            </p:cNvPr>
            <p:cNvPicPr>
              <a:picLocks noChangeAspect="1"/>
            </p:cNvPicPr>
            <p:nvPr userDrawn="1"/>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6504855" y="-6051310"/>
              <a:ext cx="576000" cy="576000"/>
            </a:xfrm>
            <a:prstGeom prst="rect">
              <a:avLst/>
            </a:prstGeom>
          </p:spPr>
        </p:pic>
        <p:pic>
          <p:nvPicPr>
            <p:cNvPr id="408" name="图形 407" descr="试管">
              <a:extLst>
                <a:ext uri="{FF2B5EF4-FFF2-40B4-BE49-F238E27FC236}">
                  <a16:creationId xmlns:a16="http://schemas.microsoft.com/office/drawing/2014/main" id="{59E514F1-8171-439B-A208-0B993518B039}"/>
                </a:ext>
              </a:extLst>
            </p:cNvPr>
            <p:cNvPicPr>
              <a:picLocks noChangeAspect="1"/>
            </p:cNvPicPr>
            <p:nvPr userDrawn="1"/>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7367163" y="-6051310"/>
              <a:ext cx="576000" cy="576000"/>
            </a:xfrm>
            <a:prstGeom prst="rect">
              <a:avLst/>
            </a:prstGeom>
          </p:spPr>
        </p:pic>
        <p:pic>
          <p:nvPicPr>
            <p:cNvPr id="409" name="图形 408" descr="烧杯">
              <a:extLst>
                <a:ext uri="{FF2B5EF4-FFF2-40B4-BE49-F238E27FC236}">
                  <a16:creationId xmlns:a16="http://schemas.microsoft.com/office/drawing/2014/main" id="{7F18096D-A7E2-4493-877D-44792227E0EE}"/>
                </a:ext>
              </a:extLst>
            </p:cNvPr>
            <p:cNvPicPr>
              <a:picLocks noChangeAspect="1"/>
            </p:cNvPicPr>
            <p:nvPr userDrawn="1"/>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9091775" y="-6051310"/>
              <a:ext cx="576000" cy="576000"/>
            </a:xfrm>
            <a:prstGeom prst="rect">
              <a:avLst/>
            </a:prstGeom>
          </p:spPr>
        </p:pic>
        <p:pic>
          <p:nvPicPr>
            <p:cNvPr id="410" name="图形 409" descr="背包">
              <a:extLst>
                <a:ext uri="{FF2B5EF4-FFF2-40B4-BE49-F238E27FC236}">
                  <a16:creationId xmlns:a16="http://schemas.microsoft.com/office/drawing/2014/main" id="{9ADC5D1B-558C-4E12-8EC5-8DA645A075B6}"/>
                </a:ext>
              </a:extLst>
            </p:cNvPr>
            <p:cNvPicPr>
              <a:picLocks noChangeAspect="1"/>
            </p:cNvPicPr>
            <p:nvPr userDrawn="1"/>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8229471" y="-6051310"/>
              <a:ext cx="576000" cy="576000"/>
            </a:xfrm>
            <a:prstGeom prst="rect">
              <a:avLst/>
            </a:prstGeom>
          </p:spPr>
        </p:pic>
        <p:pic>
          <p:nvPicPr>
            <p:cNvPr id="411" name="图形 410" descr="书籍">
              <a:extLst>
                <a:ext uri="{FF2B5EF4-FFF2-40B4-BE49-F238E27FC236}">
                  <a16:creationId xmlns:a16="http://schemas.microsoft.com/office/drawing/2014/main" id="{9FF9E161-F630-416C-AB4D-4317DCCF7EDA}"/>
                </a:ext>
              </a:extLst>
            </p:cNvPr>
            <p:cNvPicPr>
              <a:picLocks noChangeAspect="1"/>
            </p:cNvPicPr>
            <p:nvPr userDrawn="1"/>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1255917" y="-5127955"/>
              <a:ext cx="576000" cy="576000"/>
            </a:xfrm>
            <a:prstGeom prst="rect">
              <a:avLst/>
            </a:prstGeom>
          </p:spPr>
        </p:pic>
        <p:pic>
          <p:nvPicPr>
            <p:cNvPr id="412" name="图形 411" descr="剪刀">
              <a:extLst>
                <a:ext uri="{FF2B5EF4-FFF2-40B4-BE49-F238E27FC236}">
                  <a16:creationId xmlns:a16="http://schemas.microsoft.com/office/drawing/2014/main" id="{94F8EA27-D36C-454A-A00E-0ACA83D316EC}"/>
                </a:ext>
              </a:extLst>
            </p:cNvPr>
            <p:cNvPicPr>
              <a:picLocks noChangeAspect="1"/>
            </p:cNvPicPr>
            <p:nvPr userDrawn="1"/>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468699" y="-5127955"/>
              <a:ext cx="576000" cy="576000"/>
            </a:xfrm>
            <a:prstGeom prst="rect">
              <a:avLst/>
            </a:prstGeom>
          </p:spPr>
        </p:pic>
        <p:pic>
          <p:nvPicPr>
            <p:cNvPr id="413" name="图形 412" descr="教室">
              <a:extLst>
                <a:ext uri="{FF2B5EF4-FFF2-40B4-BE49-F238E27FC236}">
                  <a16:creationId xmlns:a16="http://schemas.microsoft.com/office/drawing/2014/main" id="{CAFBA6A9-B950-484C-8D0F-1C0F3BE06B69}"/>
                </a:ext>
              </a:extLst>
            </p:cNvPr>
            <p:cNvPicPr>
              <a:picLocks noChangeAspect="1"/>
            </p:cNvPicPr>
            <p:nvPr userDrawn="1"/>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1331007" y="-5127955"/>
              <a:ext cx="576000" cy="576000"/>
            </a:xfrm>
            <a:prstGeom prst="rect">
              <a:avLst/>
            </a:prstGeom>
          </p:spPr>
        </p:pic>
        <p:pic>
          <p:nvPicPr>
            <p:cNvPr id="414" name="图形 413" descr="Web 设计">
              <a:extLst>
                <a:ext uri="{FF2B5EF4-FFF2-40B4-BE49-F238E27FC236}">
                  <a16:creationId xmlns:a16="http://schemas.microsoft.com/office/drawing/2014/main" id="{AF51F724-1E89-4B52-BD19-877AD2AD22EF}"/>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193315" y="-5127955"/>
              <a:ext cx="576000" cy="576000"/>
            </a:xfrm>
            <a:prstGeom prst="rect">
              <a:avLst/>
            </a:prstGeom>
          </p:spPr>
        </p:pic>
        <p:pic>
          <p:nvPicPr>
            <p:cNvPr id="415" name="图形 414" descr="Wi Fi">
              <a:extLst>
                <a:ext uri="{FF2B5EF4-FFF2-40B4-BE49-F238E27FC236}">
                  <a16:creationId xmlns:a16="http://schemas.microsoft.com/office/drawing/2014/main" id="{9FA86E1F-1341-4652-A054-A95DC1868C5D}"/>
                </a:ext>
              </a:extLst>
            </p:cNvPr>
            <p:cNvPicPr>
              <a:picLocks noChangeAspect="1"/>
            </p:cNvPicPr>
            <p:nvPr userDrawn="1"/>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3055623" y="-5127955"/>
              <a:ext cx="576000" cy="576000"/>
            </a:xfrm>
            <a:prstGeom prst="rect">
              <a:avLst/>
            </a:prstGeom>
          </p:spPr>
        </p:pic>
        <p:pic>
          <p:nvPicPr>
            <p:cNvPr id="416" name="图形 415" descr="无线">
              <a:extLst>
                <a:ext uri="{FF2B5EF4-FFF2-40B4-BE49-F238E27FC236}">
                  <a16:creationId xmlns:a16="http://schemas.microsoft.com/office/drawing/2014/main" id="{0F1F4394-A2AC-40E9-84C0-C6179A21623F}"/>
                </a:ext>
              </a:extLst>
            </p:cNvPr>
            <p:cNvPicPr>
              <a:picLocks noChangeAspect="1"/>
            </p:cNvPicPr>
            <p:nvPr userDrawn="1"/>
          </p:nvPicPr>
          <p:blipFill>
            <a:blip r:embed="rId89">
              <a:extLst>
                <a:ext uri="{28A0092B-C50C-407E-A947-70E740481C1C}">
                  <a14:useLocalDpi xmlns:a14="http://schemas.microsoft.com/office/drawing/2010/main" val="0"/>
                </a:ext>
                <a:ext uri="{96DAC541-7B7A-43D3-8B79-37D633B846F1}">
                  <asvg:svgBlip xmlns:asvg="http://schemas.microsoft.com/office/drawing/2016/SVG/main" r:embed="rId90"/>
                </a:ext>
              </a:extLst>
            </a:blip>
            <a:stretch>
              <a:fillRect/>
            </a:stretch>
          </p:blipFill>
          <p:spPr>
            <a:xfrm>
              <a:off x="3917931" y="-5127955"/>
              <a:ext cx="576000" cy="576000"/>
            </a:xfrm>
            <a:prstGeom prst="rect">
              <a:avLst/>
            </a:prstGeom>
          </p:spPr>
        </p:pic>
        <p:pic>
          <p:nvPicPr>
            <p:cNvPr id="417" name="图形 416" descr="成交量">
              <a:extLst>
                <a:ext uri="{FF2B5EF4-FFF2-40B4-BE49-F238E27FC236}">
                  <a16:creationId xmlns:a16="http://schemas.microsoft.com/office/drawing/2014/main" id="{FC0EB0BC-5353-4A00-900B-A2FDB776F987}"/>
                </a:ext>
              </a:extLst>
            </p:cNvPr>
            <p:cNvPicPr>
              <a:picLocks noChangeAspect="1"/>
            </p:cNvPicPr>
            <p:nvPr userDrawn="1"/>
          </p:nvPicPr>
          <p:blipFill>
            <a:blip r:embed="rId91">
              <a:extLst>
                <a:ext uri="{28A0092B-C50C-407E-A947-70E740481C1C}">
                  <a14:useLocalDpi xmlns:a14="http://schemas.microsoft.com/office/drawing/2010/main" val="0"/>
                </a:ext>
                <a:ext uri="{96DAC541-7B7A-43D3-8B79-37D633B846F1}">
                  <asvg:svgBlip xmlns:asvg="http://schemas.microsoft.com/office/drawing/2016/SVG/main" r:embed="rId92"/>
                </a:ext>
              </a:extLst>
            </a:blip>
            <a:stretch>
              <a:fillRect/>
            </a:stretch>
          </p:blipFill>
          <p:spPr>
            <a:xfrm>
              <a:off x="4780239" y="-5127955"/>
              <a:ext cx="576000" cy="576000"/>
            </a:xfrm>
            <a:prstGeom prst="rect">
              <a:avLst/>
            </a:prstGeom>
          </p:spPr>
        </p:pic>
        <p:pic>
          <p:nvPicPr>
            <p:cNvPr id="418" name="图形 417" descr="公文包">
              <a:extLst>
                <a:ext uri="{FF2B5EF4-FFF2-40B4-BE49-F238E27FC236}">
                  <a16:creationId xmlns:a16="http://schemas.microsoft.com/office/drawing/2014/main" id="{E61BEC8A-0FB0-4AB7-A515-5658B5974475}"/>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5642547" y="-5127955"/>
              <a:ext cx="576000" cy="576000"/>
            </a:xfrm>
            <a:prstGeom prst="rect">
              <a:avLst/>
            </a:prstGeom>
          </p:spPr>
        </p:pic>
        <p:pic>
          <p:nvPicPr>
            <p:cNvPr id="419" name="图形 418" descr="地球仪美洲">
              <a:extLst>
                <a:ext uri="{FF2B5EF4-FFF2-40B4-BE49-F238E27FC236}">
                  <a16:creationId xmlns:a16="http://schemas.microsoft.com/office/drawing/2014/main" id="{A85CB227-A883-4878-8A3D-10B256C9FBF0}"/>
                </a:ext>
              </a:extLst>
            </p:cNvPr>
            <p:cNvPicPr>
              <a:picLocks noChangeAspect="1"/>
            </p:cNvPicPr>
            <p:nvPr userDrawn="1"/>
          </p:nvPicPr>
          <p:blipFill>
            <a:blip r:embed="rId93">
              <a:extLst>
                <a:ext uri="{28A0092B-C50C-407E-A947-70E740481C1C}">
                  <a14:useLocalDpi xmlns:a14="http://schemas.microsoft.com/office/drawing/2010/main" val="0"/>
                </a:ext>
                <a:ext uri="{96DAC541-7B7A-43D3-8B79-37D633B846F1}">
                  <asvg:svgBlip xmlns:asvg="http://schemas.microsoft.com/office/drawing/2016/SVG/main" r:embed="rId94"/>
                </a:ext>
              </a:extLst>
            </a:blip>
            <a:stretch>
              <a:fillRect/>
            </a:stretch>
          </p:blipFill>
          <p:spPr>
            <a:xfrm>
              <a:off x="7367163" y="-5127955"/>
              <a:ext cx="576000" cy="576000"/>
            </a:xfrm>
            <a:prstGeom prst="rect">
              <a:avLst/>
            </a:prstGeom>
          </p:spPr>
        </p:pic>
        <p:pic>
          <p:nvPicPr>
            <p:cNvPr id="420" name="图形 419" descr="地球仪非洲和欧洲">
              <a:extLst>
                <a:ext uri="{FF2B5EF4-FFF2-40B4-BE49-F238E27FC236}">
                  <a16:creationId xmlns:a16="http://schemas.microsoft.com/office/drawing/2014/main" id="{48993ACF-DB9B-455C-903D-05D48B64B9D1}"/>
                </a:ext>
              </a:extLst>
            </p:cNvPr>
            <p:cNvPicPr>
              <a:picLocks noChangeAspect="1"/>
            </p:cNvPicPr>
            <p:nvPr userDrawn="1"/>
          </p:nvPicPr>
          <p:blipFill>
            <a:blip r:embed="rId95">
              <a:extLst>
                <a:ext uri="{28A0092B-C50C-407E-A947-70E740481C1C}">
                  <a14:useLocalDpi xmlns:a14="http://schemas.microsoft.com/office/drawing/2010/main" val="0"/>
                </a:ext>
                <a:ext uri="{96DAC541-7B7A-43D3-8B79-37D633B846F1}">
                  <asvg:svgBlip xmlns:asvg="http://schemas.microsoft.com/office/drawing/2016/SVG/main" r:embed="rId96"/>
                </a:ext>
              </a:extLst>
            </a:blip>
            <a:stretch>
              <a:fillRect/>
            </a:stretch>
          </p:blipFill>
          <p:spPr>
            <a:xfrm>
              <a:off x="9091775" y="-5127955"/>
              <a:ext cx="576000" cy="576000"/>
            </a:xfrm>
            <a:prstGeom prst="rect">
              <a:avLst/>
            </a:prstGeom>
          </p:spPr>
        </p:pic>
        <p:pic>
          <p:nvPicPr>
            <p:cNvPr id="421" name="图形 420" descr="标记">
              <a:extLst>
                <a:ext uri="{FF2B5EF4-FFF2-40B4-BE49-F238E27FC236}">
                  <a16:creationId xmlns:a16="http://schemas.microsoft.com/office/drawing/2014/main" id="{0221D466-0783-4EE1-999C-A8A4867EEACC}"/>
                </a:ext>
              </a:extLst>
            </p:cNvPr>
            <p:cNvPicPr>
              <a:picLocks noChangeAspect="1"/>
            </p:cNvPicPr>
            <p:nvPr userDrawn="1"/>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8229471" y="-5127955"/>
              <a:ext cx="576000" cy="576000"/>
            </a:xfrm>
            <a:prstGeom prst="rect">
              <a:avLst/>
            </a:prstGeom>
          </p:spPr>
        </p:pic>
        <p:pic>
          <p:nvPicPr>
            <p:cNvPr id="422" name="图形 421" descr="带标记的地图">
              <a:extLst>
                <a:ext uri="{FF2B5EF4-FFF2-40B4-BE49-F238E27FC236}">
                  <a16:creationId xmlns:a16="http://schemas.microsoft.com/office/drawing/2014/main" id="{B0A453DF-F2AC-4D62-A9A6-9674131E1320}"/>
                </a:ext>
              </a:extLst>
            </p:cNvPr>
            <p:cNvPicPr>
              <a:picLocks noChangeAspect="1"/>
            </p:cNvPicPr>
            <p:nvPr userDrawn="1"/>
          </p:nvPicPr>
          <p:blipFill>
            <a:blip r:embed="rId99">
              <a:extLst>
                <a:ext uri="{28A0092B-C50C-407E-A947-70E740481C1C}">
                  <a14:useLocalDpi xmlns:a14="http://schemas.microsoft.com/office/drawing/2010/main" val="0"/>
                </a:ext>
                <a:ext uri="{96DAC541-7B7A-43D3-8B79-37D633B846F1}">
                  <asvg:svgBlip xmlns:asvg="http://schemas.microsoft.com/office/drawing/2016/SVG/main" r:embed="rId100"/>
                </a:ext>
              </a:extLst>
            </a:blip>
            <a:stretch>
              <a:fillRect/>
            </a:stretch>
          </p:blipFill>
          <p:spPr>
            <a:xfrm>
              <a:off x="6504855" y="-5127955"/>
              <a:ext cx="576000" cy="576000"/>
            </a:xfrm>
            <a:prstGeom prst="rect">
              <a:avLst/>
            </a:prstGeom>
          </p:spPr>
        </p:pic>
        <p:pic>
          <p:nvPicPr>
            <p:cNvPr id="423" name="图形 422" descr="高音谱号">
              <a:extLst>
                <a:ext uri="{FF2B5EF4-FFF2-40B4-BE49-F238E27FC236}">
                  <a16:creationId xmlns:a16="http://schemas.microsoft.com/office/drawing/2014/main" id="{1D12B87F-3BE2-42E7-8F13-94F99D18D935}"/>
                </a:ext>
              </a:extLst>
            </p:cNvPr>
            <p:cNvPicPr>
              <a:picLocks noChangeAspect="1"/>
            </p:cNvPicPr>
            <p:nvPr userDrawn="1"/>
          </p:nvPicPr>
          <p:blipFill>
            <a:blip r:embed="rId101">
              <a:extLst>
                <a:ext uri="{28A0092B-C50C-407E-A947-70E740481C1C}">
                  <a14:useLocalDpi xmlns:a14="http://schemas.microsoft.com/office/drawing/2010/main" val="0"/>
                </a:ext>
                <a:ext uri="{96DAC541-7B7A-43D3-8B79-37D633B846F1}">
                  <asvg:svgBlip xmlns:asvg="http://schemas.microsoft.com/office/drawing/2016/SVG/main" r:embed="rId102"/>
                </a:ext>
              </a:extLst>
            </a:blip>
            <a:stretch>
              <a:fillRect/>
            </a:stretch>
          </p:blipFill>
          <p:spPr>
            <a:xfrm>
              <a:off x="468699" y="-6051310"/>
              <a:ext cx="576000" cy="576000"/>
            </a:xfrm>
            <a:prstGeom prst="rect">
              <a:avLst/>
            </a:prstGeom>
          </p:spPr>
        </p:pic>
        <p:pic>
          <p:nvPicPr>
            <p:cNvPr id="424" name="图形 423" descr="音乐笔记">
              <a:extLst>
                <a:ext uri="{FF2B5EF4-FFF2-40B4-BE49-F238E27FC236}">
                  <a16:creationId xmlns:a16="http://schemas.microsoft.com/office/drawing/2014/main" id="{F83F3587-7229-4698-A78E-63B97722F4DC}"/>
                </a:ext>
              </a:extLst>
            </p:cNvPr>
            <p:cNvPicPr>
              <a:picLocks noChangeAspect="1"/>
            </p:cNvPicPr>
            <p:nvPr userDrawn="1"/>
          </p:nvPicPr>
          <p:blipFill>
            <a:blip r:embed="rId103">
              <a:extLst>
                <a:ext uri="{28A0092B-C50C-407E-A947-70E740481C1C}">
                  <a14:useLocalDpi xmlns:a14="http://schemas.microsoft.com/office/drawing/2010/main" val="0"/>
                </a:ext>
                <a:ext uri="{96DAC541-7B7A-43D3-8B79-37D633B846F1}">
                  <asvg:svgBlip xmlns:asvg="http://schemas.microsoft.com/office/drawing/2016/SVG/main" r:embed="rId104"/>
                </a:ext>
              </a:extLst>
            </a:blip>
            <a:stretch>
              <a:fillRect/>
            </a:stretch>
          </p:blipFill>
          <p:spPr>
            <a:xfrm>
              <a:off x="-393609" y="-5127955"/>
              <a:ext cx="576000" cy="576000"/>
            </a:xfrm>
            <a:prstGeom prst="rect">
              <a:avLst/>
            </a:prstGeom>
          </p:spPr>
        </p:pic>
        <p:pic>
          <p:nvPicPr>
            <p:cNvPr id="425" name="图形 424" descr="音乐">
              <a:extLst>
                <a:ext uri="{FF2B5EF4-FFF2-40B4-BE49-F238E27FC236}">
                  <a16:creationId xmlns:a16="http://schemas.microsoft.com/office/drawing/2014/main" id="{49CD27B7-9CA7-42F6-82D1-38FF988E6EA8}"/>
                </a:ext>
              </a:extLst>
            </p:cNvPr>
            <p:cNvPicPr>
              <a:picLocks noChangeAspect="1"/>
            </p:cNvPicPr>
            <p:nvPr userDrawn="1"/>
          </p:nvPicPr>
          <p:blipFill>
            <a:blip r:embed="rId105">
              <a:extLst>
                <a:ext uri="{28A0092B-C50C-407E-A947-70E740481C1C}">
                  <a14:useLocalDpi xmlns:a14="http://schemas.microsoft.com/office/drawing/2010/main" val="0"/>
                </a:ext>
                <a:ext uri="{96DAC541-7B7A-43D3-8B79-37D633B846F1}">
                  <asvg:svgBlip xmlns:asvg="http://schemas.microsoft.com/office/drawing/2016/SVG/main" r:embed="rId106"/>
                </a:ext>
              </a:extLst>
            </a:blip>
            <a:stretch>
              <a:fillRect/>
            </a:stretch>
          </p:blipFill>
          <p:spPr>
            <a:xfrm>
              <a:off x="-1255917" y="-3051466"/>
              <a:ext cx="576000" cy="576000"/>
            </a:xfrm>
            <a:prstGeom prst="rect">
              <a:avLst/>
            </a:prstGeom>
          </p:spPr>
        </p:pic>
        <p:pic>
          <p:nvPicPr>
            <p:cNvPr id="426" name="图形 425" descr="摄像机">
              <a:extLst>
                <a:ext uri="{FF2B5EF4-FFF2-40B4-BE49-F238E27FC236}">
                  <a16:creationId xmlns:a16="http://schemas.microsoft.com/office/drawing/2014/main" id="{A2D2CBA8-B6CD-431E-8B35-424050B13B9B}"/>
                </a:ext>
              </a:extLst>
            </p:cNvPr>
            <p:cNvPicPr>
              <a:picLocks noChangeAspect="1"/>
            </p:cNvPicPr>
            <p:nvPr userDrawn="1"/>
          </p:nvPicPr>
          <p:blipFill>
            <a:blip r:embed="rId107">
              <a:extLst>
                <a:ext uri="{28A0092B-C50C-407E-A947-70E740481C1C}">
                  <a14:useLocalDpi xmlns:a14="http://schemas.microsoft.com/office/drawing/2010/main" val="0"/>
                </a:ext>
                <a:ext uri="{96DAC541-7B7A-43D3-8B79-37D633B846F1}">
                  <asvg:svgBlip xmlns:asvg="http://schemas.microsoft.com/office/drawing/2016/SVG/main" r:embed="rId108"/>
                </a:ext>
              </a:extLst>
            </a:blip>
            <a:stretch>
              <a:fillRect/>
            </a:stretch>
          </p:blipFill>
          <p:spPr>
            <a:xfrm>
              <a:off x="9091775" y="-3051466"/>
              <a:ext cx="576000" cy="576000"/>
            </a:xfrm>
            <a:prstGeom prst="rect">
              <a:avLst/>
            </a:prstGeom>
          </p:spPr>
        </p:pic>
        <p:pic>
          <p:nvPicPr>
            <p:cNvPr id="427" name="图形 426" descr="小提琴">
              <a:extLst>
                <a:ext uri="{FF2B5EF4-FFF2-40B4-BE49-F238E27FC236}">
                  <a16:creationId xmlns:a16="http://schemas.microsoft.com/office/drawing/2014/main" id="{6A6E3D1C-C888-4459-A0D7-A38A9ED83AC2}"/>
                </a:ext>
              </a:extLst>
            </p:cNvPr>
            <p:cNvPicPr>
              <a:picLocks noChangeAspect="1"/>
            </p:cNvPicPr>
            <p:nvPr userDrawn="1"/>
          </p:nvPicPr>
          <p:blipFill>
            <a:blip r:embed="rId109">
              <a:extLst>
                <a:ext uri="{28A0092B-C50C-407E-A947-70E740481C1C}">
                  <a14:useLocalDpi xmlns:a14="http://schemas.microsoft.com/office/drawing/2010/main" val="0"/>
                </a:ext>
                <a:ext uri="{96DAC541-7B7A-43D3-8B79-37D633B846F1}">
                  <asvg:svgBlip xmlns:asvg="http://schemas.microsoft.com/office/drawing/2016/SVG/main" r:embed="rId110"/>
                </a:ext>
              </a:extLst>
            </a:blip>
            <a:stretch>
              <a:fillRect/>
            </a:stretch>
          </p:blipFill>
          <p:spPr>
            <a:xfrm>
              <a:off x="-393609" y="-3051466"/>
              <a:ext cx="576000" cy="576000"/>
            </a:xfrm>
            <a:prstGeom prst="rect">
              <a:avLst/>
            </a:prstGeom>
          </p:spPr>
        </p:pic>
        <p:pic>
          <p:nvPicPr>
            <p:cNvPr id="428" name="图形 427" descr="骑自行车">
              <a:extLst>
                <a:ext uri="{FF2B5EF4-FFF2-40B4-BE49-F238E27FC236}">
                  <a16:creationId xmlns:a16="http://schemas.microsoft.com/office/drawing/2014/main" id="{A46D90E4-0315-40B3-9587-87F82C3E4EE0}"/>
                </a:ext>
              </a:extLst>
            </p:cNvPr>
            <p:cNvPicPr>
              <a:picLocks noChangeAspect="1"/>
            </p:cNvPicPr>
            <p:nvPr userDrawn="1"/>
          </p:nvPicPr>
          <p:blipFill>
            <a:blip r:embed="rId111">
              <a:extLst>
                <a:ext uri="{28A0092B-C50C-407E-A947-70E740481C1C}">
                  <a14:useLocalDpi xmlns:a14="http://schemas.microsoft.com/office/drawing/2010/main" val="0"/>
                </a:ext>
                <a:ext uri="{96DAC541-7B7A-43D3-8B79-37D633B846F1}">
                  <asvg:svgBlip xmlns:asvg="http://schemas.microsoft.com/office/drawing/2016/SVG/main" r:embed="rId112"/>
                </a:ext>
              </a:extLst>
            </a:blip>
            <a:stretch>
              <a:fillRect/>
            </a:stretch>
          </p:blipFill>
          <p:spPr>
            <a:xfrm>
              <a:off x="468699" y="-3051466"/>
              <a:ext cx="576000" cy="576000"/>
            </a:xfrm>
            <a:prstGeom prst="rect">
              <a:avLst/>
            </a:prstGeom>
          </p:spPr>
        </p:pic>
        <p:pic>
          <p:nvPicPr>
            <p:cNvPr id="429" name="图形 428" descr="篮球">
              <a:extLst>
                <a:ext uri="{FF2B5EF4-FFF2-40B4-BE49-F238E27FC236}">
                  <a16:creationId xmlns:a16="http://schemas.microsoft.com/office/drawing/2014/main" id="{FCF60BBF-2622-41E1-AF34-0CB89CFD94A4}"/>
                </a:ext>
              </a:extLst>
            </p:cNvPr>
            <p:cNvPicPr>
              <a:picLocks noChangeAspect="1"/>
            </p:cNvPicPr>
            <p:nvPr userDrawn="1"/>
          </p:nvPicPr>
          <p:blipFill>
            <a:blip r:embed="rId113">
              <a:extLst>
                <a:ext uri="{28A0092B-C50C-407E-A947-70E740481C1C}">
                  <a14:useLocalDpi xmlns:a14="http://schemas.microsoft.com/office/drawing/2010/main" val="0"/>
                </a:ext>
                <a:ext uri="{96DAC541-7B7A-43D3-8B79-37D633B846F1}">
                  <asvg:svgBlip xmlns:asvg="http://schemas.microsoft.com/office/drawing/2016/SVG/main" r:embed="rId114"/>
                </a:ext>
              </a:extLst>
            </a:blip>
            <a:stretch>
              <a:fillRect/>
            </a:stretch>
          </p:blipFill>
          <p:spPr>
            <a:xfrm>
              <a:off x="1331007" y="-3051466"/>
              <a:ext cx="576000" cy="576000"/>
            </a:xfrm>
            <a:prstGeom prst="rect">
              <a:avLst/>
            </a:prstGeom>
          </p:spPr>
        </p:pic>
        <p:pic>
          <p:nvPicPr>
            <p:cNvPr id="430" name="图形 429" descr="足球">
              <a:extLst>
                <a:ext uri="{FF2B5EF4-FFF2-40B4-BE49-F238E27FC236}">
                  <a16:creationId xmlns:a16="http://schemas.microsoft.com/office/drawing/2014/main" id="{A151ACBF-4849-4989-895E-F2B52BC83AF5}"/>
                </a:ext>
              </a:extLst>
            </p:cNvPr>
            <p:cNvPicPr>
              <a:picLocks noChangeAspect="1"/>
            </p:cNvPicPr>
            <p:nvPr userDrawn="1"/>
          </p:nvPicPr>
          <p:blipFill>
            <a:blip r:embed="rId115">
              <a:extLst>
                <a:ext uri="{28A0092B-C50C-407E-A947-70E740481C1C}">
                  <a14:useLocalDpi xmlns:a14="http://schemas.microsoft.com/office/drawing/2010/main" val="0"/>
                </a:ext>
                <a:ext uri="{96DAC541-7B7A-43D3-8B79-37D633B846F1}">
                  <asvg:svgBlip xmlns:asvg="http://schemas.microsoft.com/office/drawing/2016/SVG/main" r:embed="rId116"/>
                </a:ext>
              </a:extLst>
            </a:blip>
            <a:stretch>
              <a:fillRect/>
            </a:stretch>
          </p:blipFill>
          <p:spPr>
            <a:xfrm>
              <a:off x="2193315" y="-3051466"/>
              <a:ext cx="576000" cy="576000"/>
            </a:xfrm>
            <a:prstGeom prst="rect">
              <a:avLst/>
            </a:prstGeom>
          </p:spPr>
        </p:pic>
        <p:pic>
          <p:nvPicPr>
            <p:cNvPr id="431" name="图形 430" descr="办公室职员">
              <a:extLst>
                <a:ext uri="{FF2B5EF4-FFF2-40B4-BE49-F238E27FC236}">
                  <a16:creationId xmlns:a16="http://schemas.microsoft.com/office/drawing/2014/main" id="{2B92EA03-78F7-492F-A0CF-FBB9A31D5912}"/>
                </a:ext>
              </a:extLst>
            </p:cNvPr>
            <p:cNvPicPr>
              <a:picLocks noChangeAspect="1"/>
            </p:cNvPicPr>
            <p:nvPr userDrawn="1"/>
          </p:nvPicPr>
          <p:blipFill>
            <a:blip r:embed="rId117">
              <a:extLst>
                <a:ext uri="{28A0092B-C50C-407E-A947-70E740481C1C}">
                  <a14:useLocalDpi xmlns:a14="http://schemas.microsoft.com/office/drawing/2010/main" val="0"/>
                </a:ext>
                <a:ext uri="{96DAC541-7B7A-43D3-8B79-37D633B846F1}">
                  <asvg:svgBlip xmlns:asvg="http://schemas.microsoft.com/office/drawing/2016/SVG/main" r:embed="rId118"/>
                </a:ext>
              </a:extLst>
            </a:blip>
            <a:stretch>
              <a:fillRect/>
            </a:stretch>
          </p:blipFill>
          <p:spPr>
            <a:xfrm>
              <a:off x="3055623" y="-3051466"/>
              <a:ext cx="576000" cy="576000"/>
            </a:xfrm>
            <a:prstGeom prst="rect">
              <a:avLst/>
            </a:prstGeom>
          </p:spPr>
        </p:pic>
        <p:pic>
          <p:nvPicPr>
            <p:cNvPr id="432" name="图形 431" descr="教授">
              <a:extLst>
                <a:ext uri="{FF2B5EF4-FFF2-40B4-BE49-F238E27FC236}">
                  <a16:creationId xmlns:a16="http://schemas.microsoft.com/office/drawing/2014/main" id="{DAF631B9-9C50-44E1-8177-814594999786}"/>
                </a:ext>
              </a:extLst>
            </p:cNvPr>
            <p:cNvPicPr>
              <a:picLocks noChangeAspect="1"/>
            </p:cNvPicPr>
            <p:nvPr userDrawn="1"/>
          </p:nvPicPr>
          <p:blipFill>
            <a:blip r:embed="rId119">
              <a:extLst>
                <a:ext uri="{28A0092B-C50C-407E-A947-70E740481C1C}">
                  <a14:useLocalDpi xmlns:a14="http://schemas.microsoft.com/office/drawing/2010/main" val="0"/>
                </a:ext>
                <a:ext uri="{96DAC541-7B7A-43D3-8B79-37D633B846F1}">
                  <asvg:svgBlip xmlns:asvg="http://schemas.microsoft.com/office/drawing/2016/SVG/main" r:embed="rId120"/>
                </a:ext>
              </a:extLst>
            </a:blip>
            <a:stretch>
              <a:fillRect/>
            </a:stretch>
          </p:blipFill>
          <p:spPr>
            <a:xfrm>
              <a:off x="3917931" y="-3051466"/>
              <a:ext cx="576000" cy="576000"/>
            </a:xfrm>
            <a:prstGeom prst="rect">
              <a:avLst/>
            </a:prstGeom>
          </p:spPr>
        </p:pic>
        <p:pic>
          <p:nvPicPr>
            <p:cNvPr id="433" name="图形 432" descr="吉他">
              <a:extLst>
                <a:ext uri="{FF2B5EF4-FFF2-40B4-BE49-F238E27FC236}">
                  <a16:creationId xmlns:a16="http://schemas.microsoft.com/office/drawing/2014/main" id="{FE034DE1-EA04-4085-B6F7-1E9980603C09}"/>
                </a:ext>
              </a:extLst>
            </p:cNvPr>
            <p:cNvPicPr>
              <a:picLocks noChangeAspect="1"/>
            </p:cNvPicPr>
            <p:nvPr userDrawn="1"/>
          </p:nvPicPr>
          <p:blipFill>
            <a:blip r:embed="rId121">
              <a:extLst>
                <a:ext uri="{28A0092B-C50C-407E-A947-70E740481C1C}">
                  <a14:useLocalDpi xmlns:a14="http://schemas.microsoft.com/office/drawing/2010/main" val="0"/>
                </a:ext>
                <a:ext uri="{96DAC541-7B7A-43D3-8B79-37D633B846F1}">
                  <asvg:svgBlip xmlns:asvg="http://schemas.microsoft.com/office/drawing/2016/SVG/main" r:embed="rId122"/>
                </a:ext>
              </a:extLst>
            </a:blip>
            <a:stretch>
              <a:fillRect/>
            </a:stretch>
          </p:blipFill>
          <p:spPr>
            <a:xfrm>
              <a:off x="4780239" y="-3051466"/>
              <a:ext cx="576000" cy="576000"/>
            </a:xfrm>
            <a:prstGeom prst="rect">
              <a:avLst/>
            </a:prstGeom>
          </p:spPr>
        </p:pic>
        <p:pic>
          <p:nvPicPr>
            <p:cNvPr id="434" name="图形 433" descr="搏动的心">
              <a:extLst>
                <a:ext uri="{FF2B5EF4-FFF2-40B4-BE49-F238E27FC236}">
                  <a16:creationId xmlns:a16="http://schemas.microsoft.com/office/drawing/2014/main" id="{BB7FE237-A190-46D2-852A-0BE4AD42F9FF}"/>
                </a:ext>
              </a:extLst>
            </p:cNvPr>
            <p:cNvPicPr>
              <a:picLocks noChangeAspect="1"/>
            </p:cNvPicPr>
            <p:nvPr userDrawn="1"/>
          </p:nvPicPr>
          <p:blipFill>
            <a:blip r:embed="rId123">
              <a:extLst>
                <a:ext uri="{28A0092B-C50C-407E-A947-70E740481C1C}">
                  <a14:useLocalDpi xmlns:a14="http://schemas.microsoft.com/office/drawing/2010/main" val="0"/>
                </a:ext>
                <a:ext uri="{96DAC541-7B7A-43D3-8B79-37D633B846F1}">
                  <asvg:svgBlip xmlns:asvg="http://schemas.microsoft.com/office/drawing/2016/SVG/main" r:embed="rId124"/>
                </a:ext>
              </a:extLst>
            </a:blip>
            <a:stretch>
              <a:fillRect/>
            </a:stretch>
          </p:blipFill>
          <p:spPr>
            <a:xfrm>
              <a:off x="5642547" y="-3051466"/>
              <a:ext cx="576000" cy="576000"/>
            </a:xfrm>
            <a:prstGeom prst="rect">
              <a:avLst/>
            </a:prstGeom>
          </p:spPr>
        </p:pic>
        <p:pic>
          <p:nvPicPr>
            <p:cNvPr id="435" name="图形 434" descr="握手">
              <a:extLst>
                <a:ext uri="{FF2B5EF4-FFF2-40B4-BE49-F238E27FC236}">
                  <a16:creationId xmlns:a16="http://schemas.microsoft.com/office/drawing/2014/main" id="{1D30A184-4798-4FDD-B116-47B617F0A9BF}"/>
                </a:ext>
              </a:extLst>
            </p:cNvPr>
            <p:cNvPicPr>
              <a:picLocks noChangeAspect="1"/>
            </p:cNvPicPr>
            <p:nvPr userDrawn="1"/>
          </p:nvPicPr>
          <p:blipFill>
            <a:blip r:embed="rId125">
              <a:extLst>
                <a:ext uri="{28A0092B-C50C-407E-A947-70E740481C1C}">
                  <a14:useLocalDpi xmlns:a14="http://schemas.microsoft.com/office/drawing/2010/main" val="0"/>
                </a:ext>
                <a:ext uri="{96DAC541-7B7A-43D3-8B79-37D633B846F1}">
                  <asvg:svgBlip xmlns:asvg="http://schemas.microsoft.com/office/drawing/2016/SVG/main" r:embed="rId126"/>
                </a:ext>
              </a:extLst>
            </a:blip>
            <a:stretch>
              <a:fillRect/>
            </a:stretch>
          </p:blipFill>
          <p:spPr>
            <a:xfrm>
              <a:off x="6504855" y="-3051466"/>
              <a:ext cx="576000" cy="576000"/>
            </a:xfrm>
            <a:prstGeom prst="rect">
              <a:avLst/>
            </a:prstGeom>
          </p:spPr>
        </p:pic>
        <p:pic>
          <p:nvPicPr>
            <p:cNvPr id="436" name="图形 435" descr="会议室">
              <a:extLst>
                <a:ext uri="{FF2B5EF4-FFF2-40B4-BE49-F238E27FC236}">
                  <a16:creationId xmlns:a16="http://schemas.microsoft.com/office/drawing/2014/main" id="{44A774EC-BF4B-47D4-ACA5-436DC7C17516}"/>
                </a:ext>
              </a:extLst>
            </p:cNvPr>
            <p:cNvPicPr>
              <a:picLocks noChangeAspect="1"/>
            </p:cNvPicPr>
            <p:nvPr userDrawn="1"/>
          </p:nvPicPr>
          <p:blipFill>
            <a:blip r:embed="rId127">
              <a:extLst>
                <a:ext uri="{28A0092B-C50C-407E-A947-70E740481C1C}">
                  <a14:useLocalDpi xmlns:a14="http://schemas.microsoft.com/office/drawing/2010/main" val="0"/>
                </a:ext>
                <a:ext uri="{96DAC541-7B7A-43D3-8B79-37D633B846F1}">
                  <asvg:svgBlip xmlns:asvg="http://schemas.microsoft.com/office/drawing/2016/SVG/main" r:embed="rId128"/>
                </a:ext>
              </a:extLst>
            </a:blip>
            <a:stretch>
              <a:fillRect/>
            </a:stretch>
          </p:blipFill>
          <p:spPr>
            <a:xfrm>
              <a:off x="7367163" y="-3051466"/>
              <a:ext cx="576000" cy="576000"/>
            </a:xfrm>
            <a:prstGeom prst="rect">
              <a:avLst/>
            </a:prstGeom>
          </p:spPr>
        </p:pic>
        <p:pic>
          <p:nvPicPr>
            <p:cNvPr id="437" name="图形 436" descr="层次结构">
              <a:extLst>
                <a:ext uri="{FF2B5EF4-FFF2-40B4-BE49-F238E27FC236}">
                  <a16:creationId xmlns:a16="http://schemas.microsoft.com/office/drawing/2014/main" id="{D388E8D0-F6D5-44BD-B4F7-BD172CA591BE}"/>
                </a:ext>
              </a:extLst>
            </p:cNvPr>
            <p:cNvPicPr>
              <a:picLocks noChangeAspect="1"/>
            </p:cNvPicPr>
            <p:nvPr userDrawn="1"/>
          </p:nvPicPr>
          <p:blipFill>
            <a:blip r:embed="rId129">
              <a:extLst>
                <a:ext uri="{28A0092B-C50C-407E-A947-70E740481C1C}">
                  <a14:useLocalDpi xmlns:a14="http://schemas.microsoft.com/office/drawing/2010/main" val="0"/>
                </a:ext>
                <a:ext uri="{96DAC541-7B7A-43D3-8B79-37D633B846F1}">
                  <asvg:svgBlip xmlns:asvg="http://schemas.microsoft.com/office/drawing/2016/SVG/main" r:embed="rId130"/>
                </a:ext>
              </a:extLst>
            </a:blip>
            <a:stretch>
              <a:fillRect/>
            </a:stretch>
          </p:blipFill>
          <p:spPr>
            <a:xfrm>
              <a:off x="8229471" y="-3051466"/>
              <a:ext cx="576000" cy="576000"/>
            </a:xfrm>
            <a:prstGeom prst="rect">
              <a:avLst/>
            </a:prstGeom>
          </p:spPr>
        </p:pic>
        <p:pic>
          <p:nvPicPr>
            <p:cNvPr id="438" name="图形 437" descr="条形图">
              <a:extLst>
                <a:ext uri="{FF2B5EF4-FFF2-40B4-BE49-F238E27FC236}">
                  <a16:creationId xmlns:a16="http://schemas.microsoft.com/office/drawing/2014/main" id="{161A6B46-DCAB-4A8F-849D-E1514CA83573}"/>
                </a:ext>
              </a:extLst>
            </p:cNvPr>
            <p:cNvPicPr>
              <a:picLocks noChangeAspect="1"/>
            </p:cNvPicPr>
            <p:nvPr userDrawn="1"/>
          </p:nvPicPr>
          <p:blipFill>
            <a:blip r:embed="rId131">
              <a:extLst>
                <a:ext uri="{28A0092B-C50C-407E-A947-70E740481C1C}">
                  <a14:useLocalDpi xmlns:a14="http://schemas.microsoft.com/office/drawing/2010/main" val="0"/>
                </a:ext>
                <a:ext uri="{96DAC541-7B7A-43D3-8B79-37D633B846F1}">
                  <asvg:svgBlip xmlns:asvg="http://schemas.microsoft.com/office/drawing/2016/SVG/main" r:embed="rId132"/>
                </a:ext>
              </a:extLst>
            </a:blip>
            <a:stretch>
              <a:fillRect/>
            </a:stretch>
          </p:blipFill>
          <p:spPr>
            <a:xfrm>
              <a:off x="4780239" y="-7108881"/>
              <a:ext cx="576000" cy="576000"/>
            </a:xfrm>
            <a:prstGeom prst="rect">
              <a:avLst/>
            </a:prstGeom>
          </p:spPr>
        </p:pic>
        <p:pic>
          <p:nvPicPr>
            <p:cNvPr id="439" name="图形 438" descr="灯泡">
              <a:extLst>
                <a:ext uri="{FF2B5EF4-FFF2-40B4-BE49-F238E27FC236}">
                  <a16:creationId xmlns:a16="http://schemas.microsoft.com/office/drawing/2014/main" id="{E89CA5B9-802D-4E64-8330-6F64AD025255}"/>
                </a:ext>
              </a:extLst>
            </p:cNvPr>
            <p:cNvPicPr>
              <a:picLocks noChangeAspect="1"/>
            </p:cNvPicPr>
            <p:nvPr userDrawn="1"/>
          </p:nvPicPr>
          <p:blipFill>
            <a:blip r:embed="rId133">
              <a:extLst>
                <a:ext uri="{28A0092B-C50C-407E-A947-70E740481C1C}">
                  <a14:useLocalDpi xmlns:a14="http://schemas.microsoft.com/office/drawing/2010/main" val="0"/>
                </a:ext>
                <a:ext uri="{96DAC541-7B7A-43D3-8B79-37D633B846F1}">
                  <asvg:svgBlip xmlns:asvg="http://schemas.microsoft.com/office/drawing/2016/SVG/main" r:embed="rId134"/>
                </a:ext>
              </a:extLst>
            </a:blip>
            <a:stretch>
              <a:fillRect/>
            </a:stretch>
          </p:blipFill>
          <p:spPr>
            <a:xfrm>
              <a:off x="-1255917" y="-1936814"/>
              <a:ext cx="576000" cy="576000"/>
            </a:xfrm>
            <a:prstGeom prst="rect">
              <a:avLst/>
            </a:prstGeom>
          </p:spPr>
        </p:pic>
      </p:grpSp>
      <p:sp>
        <p:nvSpPr>
          <p:cNvPr id="6" name="任意多边形: 形状 5">
            <a:extLst>
              <a:ext uri="{FF2B5EF4-FFF2-40B4-BE49-F238E27FC236}">
                <a16:creationId xmlns:a16="http://schemas.microsoft.com/office/drawing/2014/main" id="{8BE0C784-6BC0-426D-B4E2-91011889B672}"/>
              </a:ext>
            </a:extLst>
          </p:cNvPr>
          <p:cNvSpPr>
            <a:spLocks noChangeAspect="1"/>
          </p:cNvSpPr>
          <p:nvPr userDrawn="1"/>
        </p:nvSpPr>
        <p:spPr>
          <a:xfrm>
            <a:off x="3090000" y="846000"/>
            <a:ext cx="6012000" cy="6012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noFill/>
          <a:ln>
            <a:solidFill>
              <a:schemeClr val="bg1">
                <a:lumMod val="95000"/>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dirty="0">
              <a:solidFill>
                <a:schemeClr val="tx1"/>
              </a:solidFill>
            </a:endParaRPr>
          </a:p>
        </p:txBody>
      </p:sp>
      <p:sp>
        <p:nvSpPr>
          <p:cNvPr id="183" name="任意多边形: 形状 182">
            <a:extLst>
              <a:ext uri="{FF2B5EF4-FFF2-40B4-BE49-F238E27FC236}">
                <a16:creationId xmlns:a16="http://schemas.microsoft.com/office/drawing/2014/main" id="{1CF7CBA7-5671-458A-BA0C-E8080FBE1923}"/>
              </a:ext>
            </a:extLst>
          </p:cNvPr>
          <p:cNvSpPr>
            <a:spLocks noChangeAspect="1"/>
          </p:cNvSpPr>
          <p:nvPr userDrawn="1"/>
        </p:nvSpPr>
        <p:spPr>
          <a:xfrm>
            <a:off x="5557200" y="5058623"/>
            <a:ext cx="1077600" cy="10776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dirty="0">
              <a:solidFill>
                <a:schemeClr val="tx1"/>
              </a:solidFill>
            </a:endParaRPr>
          </a:p>
        </p:txBody>
      </p:sp>
      <p:sp>
        <p:nvSpPr>
          <p:cNvPr id="5" name="图片占位符 4">
            <a:extLst>
              <a:ext uri="{FF2B5EF4-FFF2-40B4-BE49-F238E27FC236}">
                <a16:creationId xmlns:a16="http://schemas.microsoft.com/office/drawing/2014/main" id="{CDEB3D35-BFC1-4501-9294-A9F2D6FE0264}"/>
              </a:ext>
            </a:extLst>
          </p:cNvPr>
          <p:cNvSpPr>
            <a:spLocks noGrp="1"/>
          </p:cNvSpPr>
          <p:nvPr>
            <p:ph type="pic" sz="quarter" idx="11"/>
          </p:nvPr>
        </p:nvSpPr>
        <p:spPr>
          <a:xfrm>
            <a:off x="0" y="0"/>
            <a:ext cx="12192000" cy="4399200"/>
          </a:xfrm>
          <a:prstGeom prst="rect">
            <a:avLst/>
          </a:prstGeom>
        </p:spPr>
        <p:txBody>
          <a:bodyPr/>
          <a:lstStyle>
            <a:lvl1pPr marL="0" indent="0" algn="ctr">
              <a:lnSpc>
                <a:spcPct val="200000"/>
              </a:lnSpc>
              <a:buNone/>
              <a:defRPr sz="2400"/>
            </a:lvl1pPr>
          </a:lstStyle>
          <a:p>
            <a:endParaRPr lang="en-US" altLang="zh-CN" dirty="0"/>
          </a:p>
          <a:p>
            <a:r>
              <a:rPr lang="zh-CN" altLang="en-US" dirty="0"/>
              <a:t>点击图标一键换图</a:t>
            </a:r>
          </a:p>
        </p:txBody>
      </p:sp>
      <p:sp>
        <p:nvSpPr>
          <p:cNvPr id="10" name="文本占位符 9">
            <a:extLst>
              <a:ext uri="{FF2B5EF4-FFF2-40B4-BE49-F238E27FC236}">
                <a16:creationId xmlns:a16="http://schemas.microsoft.com/office/drawing/2014/main" id="{D2452302-10D2-4021-9A47-35E7211EEEE2}"/>
              </a:ext>
            </a:extLst>
          </p:cNvPr>
          <p:cNvSpPr>
            <a:spLocks noGrp="1"/>
          </p:cNvSpPr>
          <p:nvPr>
            <p:ph type="body" sz="quarter" idx="12" hasCustomPrompt="1"/>
          </p:nvPr>
        </p:nvSpPr>
        <p:spPr>
          <a:xfrm>
            <a:off x="0" y="3427200"/>
            <a:ext cx="12192000" cy="972000"/>
          </a:xfrm>
          <a:prstGeom prst="rect">
            <a:avLst/>
          </a:prstGeom>
          <a:solidFill>
            <a:schemeClr val="bg1">
              <a:alpha val="80000"/>
            </a:schemeClr>
          </a:solidFill>
        </p:spPr>
        <p:txBody>
          <a:bodyPr/>
          <a:lstStyle>
            <a:lvl1pPr marL="0" indent="0" algn="ctr">
              <a:lnSpc>
                <a:spcPct val="150000"/>
              </a:lnSpc>
              <a:spcBef>
                <a:spcPts val="0"/>
              </a:spcBef>
              <a:buNone/>
              <a:defRPr sz="3600" b="1">
                <a:solidFill>
                  <a:schemeClr val="tx2"/>
                </a:solidFill>
                <a:latin typeface="+mj-ea"/>
                <a:ea typeface="+mj-ea"/>
              </a:defRPr>
            </a:lvl1pPr>
            <a:lvl2pPr marL="0" indent="0" algn="ctr">
              <a:lnSpc>
                <a:spcPct val="150000"/>
              </a:lnSpc>
              <a:spcBef>
                <a:spcPts val="0"/>
              </a:spcBef>
              <a:buNone/>
              <a:defRPr sz="3600" b="1">
                <a:latin typeface="+mj-ea"/>
                <a:ea typeface="+mj-ea"/>
              </a:defRPr>
            </a:lvl2pPr>
            <a:lvl3pPr marL="0" indent="0" algn="ctr">
              <a:lnSpc>
                <a:spcPct val="150000"/>
              </a:lnSpc>
              <a:spcBef>
                <a:spcPts val="0"/>
              </a:spcBef>
              <a:buNone/>
              <a:defRPr sz="3600" b="1">
                <a:latin typeface="+mj-ea"/>
                <a:ea typeface="+mj-ea"/>
              </a:defRPr>
            </a:lvl3pPr>
            <a:lvl4pPr marL="0" indent="0" algn="ctr">
              <a:lnSpc>
                <a:spcPct val="150000"/>
              </a:lnSpc>
              <a:spcBef>
                <a:spcPts val="0"/>
              </a:spcBef>
              <a:buNone/>
              <a:defRPr sz="3600" b="1">
                <a:latin typeface="+mj-ea"/>
                <a:ea typeface="+mj-ea"/>
              </a:defRPr>
            </a:lvl4pPr>
            <a:lvl5pPr marL="0" indent="0" algn="ctr">
              <a:lnSpc>
                <a:spcPct val="150000"/>
              </a:lnSpc>
              <a:spcBef>
                <a:spcPts val="0"/>
              </a:spcBef>
              <a:buNone/>
              <a:defRPr sz="3600" b="1">
                <a:latin typeface="+mj-ea"/>
                <a:ea typeface="+mj-ea"/>
              </a:defRPr>
            </a:lvl5pPr>
          </a:lstStyle>
          <a:p>
            <a:pPr lvl="0"/>
            <a:r>
              <a:rPr lang="zh-CN" altLang="en-US" dirty="0"/>
              <a:t>中国科学院大学毕业答辩通用</a:t>
            </a:r>
            <a:r>
              <a:rPr lang="en-US" altLang="zh-CN" dirty="0"/>
              <a:t>PPT</a:t>
            </a:r>
            <a:r>
              <a:rPr lang="zh-CN" altLang="en-US" dirty="0"/>
              <a:t>模板</a:t>
            </a:r>
          </a:p>
        </p:txBody>
      </p:sp>
    </p:spTree>
    <p:extLst>
      <p:ext uri="{BB962C8B-B14F-4D97-AF65-F5344CB8AC3E}">
        <p14:creationId xmlns:p14="http://schemas.microsoft.com/office/powerpoint/2010/main" val="336019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过渡页4">
    <p:spTree>
      <p:nvGrpSpPr>
        <p:cNvPr id="1" name=""/>
        <p:cNvGrpSpPr/>
        <p:nvPr/>
      </p:nvGrpSpPr>
      <p:grpSpPr>
        <a:xfrm>
          <a:off x="0" y="0"/>
          <a:ext cx="0" cy="0"/>
          <a:chOff x="0" y="0"/>
          <a:chExt cx="0" cy="0"/>
        </a:xfrm>
      </p:grpSpPr>
      <p:sp>
        <p:nvSpPr>
          <p:cNvPr id="3" name="任意多边形: 形状 2">
            <a:extLst>
              <a:ext uri="{FF2B5EF4-FFF2-40B4-BE49-F238E27FC236}">
                <a16:creationId xmlns:a16="http://schemas.microsoft.com/office/drawing/2014/main" id="{7B11898C-4029-46D7-BF56-7DC7FAFB76B2}"/>
              </a:ext>
            </a:extLst>
          </p:cNvPr>
          <p:cNvSpPr>
            <a:spLocks noChangeAspect="1"/>
          </p:cNvSpPr>
          <p:nvPr userDrawn="1"/>
        </p:nvSpPr>
        <p:spPr>
          <a:xfrm>
            <a:off x="6638419" y="423000"/>
            <a:ext cx="6012000" cy="6012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5330484 w 6012000"/>
              <a:gd name="connsiteY770" fmla="*/ 3440203 h 6012000"/>
              <a:gd name="connsiteX771" fmla="*/ 5328224 w 6012000"/>
              <a:gd name="connsiteY771" fmla="*/ 3448379 h 6012000"/>
              <a:gd name="connsiteX772" fmla="*/ 5339080 w 6012000"/>
              <a:gd name="connsiteY772" fmla="*/ 3462730 h 6012000"/>
              <a:gd name="connsiteX773" fmla="*/ 5339332 w 6012000"/>
              <a:gd name="connsiteY773" fmla="*/ 3474381 h 6012000"/>
              <a:gd name="connsiteX774" fmla="*/ 5336844 w 6012000"/>
              <a:gd name="connsiteY774" fmla="*/ 3480873 h 6012000"/>
              <a:gd name="connsiteX775" fmla="*/ 5327656 w 6012000"/>
              <a:gd name="connsiteY775" fmla="*/ 3493156 h 6012000"/>
              <a:gd name="connsiteX776" fmla="*/ 5312328 w 6012000"/>
              <a:gd name="connsiteY776" fmla="*/ 3515091 h 6012000"/>
              <a:gd name="connsiteX777" fmla="*/ 5303656 w 6012000"/>
              <a:gd name="connsiteY777" fmla="*/ 3537244 h 6012000"/>
              <a:gd name="connsiteX778" fmla="*/ 5309206 w 6012000"/>
              <a:gd name="connsiteY778" fmla="*/ 3601779 h 6012000"/>
              <a:gd name="connsiteX779" fmla="*/ 5355186 w 6012000"/>
              <a:gd name="connsiteY779" fmla="*/ 3639043 h 6012000"/>
              <a:gd name="connsiteX780" fmla="*/ 5394500 w 6012000"/>
              <a:gd name="connsiteY780" fmla="*/ 3639259 h 6012000"/>
              <a:gd name="connsiteX781" fmla="*/ 5434116 w 6012000"/>
              <a:gd name="connsiteY781" fmla="*/ 3620796 h 6012000"/>
              <a:gd name="connsiteX782" fmla="*/ 5511878 w 6012000"/>
              <a:gd name="connsiteY782" fmla="*/ 3584160 h 6012000"/>
              <a:gd name="connsiteX783" fmla="*/ 5540404 w 6012000"/>
              <a:gd name="connsiteY783" fmla="*/ 3584866 h 6012000"/>
              <a:gd name="connsiteX784" fmla="*/ 5576272 w 6012000"/>
              <a:gd name="connsiteY784" fmla="*/ 3610533 h 6012000"/>
              <a:gd name="connsiteX785" fmla="*/ 5581756 w 6012000"/>
              <a:gd name="connsiteY785" fmla="*/ 3658141 h 6012000"/>
              <a:gd name="connsiteX786" fmla="*/ 5549656 w 6012000"/>
              <a:gd name="connsiteY786" fmla="*/ 3702191 h 6012000"/>
              <a:gd name="connsiteX787" fmla="*/ 5496468 w 6012000"/>
              <a:gd name="connsiteY787" fmla="*/ 3707752 h 6012000"/>
              <a:gd name="connsiteX788" fmla="*/ 5470850 w 6012000"/>
              <a:gd name="connsiteY788" fmla="*/ 3699047 h 6012000"/>
              <a:gd name="connsiteX789" fmla="*/ 5468828 w 6012000"/>
              <a:gd name="connsiteY789" fmla="*/ 3706363 h 6012000"/>
              <a:gd name="connsiteX790" fmla="*/ 5570394 w 6012000"/>
              <a:gd name="connsiteY790" fmla="*/ 3760386 h 6012000"/>
              <a:gd name="connsiteX791" fmla="*/ 5572656 w 6012000"/>
              <a:gd name="connsiteY791" fmla="*/ 3752209 h 6012000"/>
              <a:gd name="connsiteX792" fmla="*/ 5560916 w 6012000"/>
              <a:gd name="connsiteY792" fmla="*/ 3727655 h 6012000"/>
              <a:gd name="connsiteX793" fmla="*/ 5568008 w 6012000"/>
              <a:gd name="connsiteY793" fmla="*/ 3714561 h 6012000"/>
              <a:gd name="connsiteX794" fmla="*/ 5589504 w 6012000"/>
              <a:gd name="connsiteY794" fmla="*/ 3682055 h 6012000"/>
              <a:gd name="connsiteX795" fmla="*/ 5598534 w 6012000"/>
              <a:gd name="connsiteY795" fmla="*/ 3658611 h 6012000"/>
              <a:gd name="connsiteX796" fmla="*/ 5600396 w 6012000"/>
              <a:gd name="connsiteY796" fmla="*/ 3607475 h 6012000"/>
              <a:gd name="connsiteX797" fmla="*/ 5577538 w 6012000"/>
              <a:gd name="connsiteY797" fmla="*/ 3564907 h 6012000"/>
              <a:gd name="connsiteX798" fmla="*/ 5537854 w 6012000"/>
              <a:gd name="connsiteY798" fmla="*/ 3541312 h 6012000"/>
              <a:gd name="connsiteX799" fmla="*/ 5498334 w 6012000"/>
              <a:gd name="connsiteY799" fmla="*/ 3540577 h 6012000"/>
              <a:gd name="connsiteX800" fmla="*/ 5438624 w 6012000"/>
              <a:gd name="connsiteY800" fmla="*/ 3568886 h 6012000"/>
              <a:gd name="connsiteX801" fmla="*/ 5382722 w 6012000"/>
              <a:gd name="connsiteY801" fmla="*/ 3597669 h 6012000"/>
              <a:gd name="connsiteX802" fmla="*/ 5351528 w 6012000"/>
              <a:gd name="connsiteY802" fmla="*/ 3598657 h 6012000"/>
              <a:gd name="connsiteX803" fmla="*/ 5325056 w 6012000"/>
              <a:gd name="connsiteY803" fmla="*/ 3576283 h 6012000"/>
              <a:gd name="connsiteX804" fmla="*/ 5321984 w 6012000"/>
              <a:gd name="connsiteY804" fmla="*/ 3536290 h 6012000"/>
              <a:gd name="connsiteX805" fmla="*/ 5351106 w 6012000"/>
              <a:gd name="connsiteY805" fmla="*/ 3495470 h 6012000"/>
              <a:gd name="connsiteX806" fmla="*/ 5398468 w 6012000"/>
              <a:gd name="connsiteY806" fmla="*/ 3490036 h 6012000"/>
              <a:gd name="connsiteX807" fmla="*/ 5419102 w 6012000"/>
              <a:gd name="connsiteY807" fmla="*/ 3496667 h 6012000"/>
              <a:gd name="connsiteX808" fmla="*/ 5421124 w 6012000"/>
              <a:gd name="connsiteY808" fmla="*/ 3489351 h 6012000"/>
              <a:gd name="connsiteX809" fmla="*/ 4789756 w 6012000"/>
              <a:gd name="connsiteY809" fmla="*/ 2385850 h 6012000"/>
              <a:gd name="connsiteX810" fmla="*/ 4790344 w 6012000"/>
              <a:gd name="connsiteY810" fmla="*/ 2386299 h 6012000"/>
              <a:gd name="connsiteX811" fmla="*/ 4790075 w 6012000"/>
              <a:gd name="connsiteY811" fmla="*/ 2386720 h 6012000"/>
              <a:gd name="connsiteX812" fmla="*/ 5231092 w 6012000"/>
              <a:gd name="connsiteY812" fmla="*/ 2188467 h 6012000"/>
              <a:gd name="connsiteX813" fmla="*/ 5212386 w 6012000"/>
              <a:gd name="connsiteY813" fmla="*/ 2215543 h 6012000"/>
              <a:gd name="connsiteX814" fmla="*/ 5158000 w 6012000"/>
              <a:gd name="connsiteY814" fmla="*/ 2243395 h 6012000"/>
              <a:gd name="connsiteX815" fmla="*/ 5113050 w 6012000"/>
              <a:gd name="connsiteY815" fmla="*/ 2281817 h 6012000"/>
              <a:gd name="connsiteX816" fmla="*/ 5113088 w 6012000"/>
              <a:gd name="connsiteY816" fmla="*/ 2330363 h 6012000"/>
              <a:gd name="connsiteX817" fmla="*/ 5133216 w 6012000"/>
              <a:gd name="connsiteY817" fmla="*/ 2385238 h 6012000"/>
              <a:gd name="connsiteX818" fmla="*/ 5191998 w 6012000"/>
              <a:gd name="connsiteY818" fmla="*/ 2460395 h 6012000"/>
              <a:gd name="connsiteX819" fmla="*/ 5221296 w 6012000"/>
              <a:gd name="connsiteY819" fmla="*/ 2461216 h 6012000"/>
              <a:gd name="connsiteX820" fmla="*/ 5260760 w 6012000"/>
              <a:gd name="connsiteY820" fmla="*/ 2437225 h 6012000"/>
              <a:gd name="connsiteX821" fmla="*/ 5308840 w 6012000"/>
              <a:gd name="connsiteY821" fmla="*/ 2394917 h 6012000"/>
              <a:gd name="connsiteX822" fmla="*/ 5323630 w 6012000"/>
              <a:gd name="connsiteY822" fmla="*/ 2372371 h 6012000"/>
              <a:gd name="connsiteX823" fmla="*/ 5313576 w 6012000"/>
              <a:gd name="connsiteY823" fmla="*/ 2368356 h 6012000"/>
              <a:gd name="connsiteX824" fmla="*/ 5246070 w 6012000"/>
              <a:gd name="connsiteY824" fmla="*/ 2386503 h 6012000"/>
              <a:gd name="connsiteX825" fmla="*/ 5197266 w 6012000"/>
              <a:gd name="connsiteY825" fmla="*/ 2369936 h 6012000"/>
              <a:gd name="connsiteX826" fmla="*/ 5145544 w 6012000"/>
              <a:gd name="connsiteY826" fmla="*/ 2303560 h 6012000"/>
              <a:gd name="connsiteX827" fmla="*/ 5194096 w 6012000"/>
              <a:gd name="connsiteY827" fmla="*/ 2274050 h 6012000"/>
              <a:gd name="connsiteX828" fmla="*/ 5242264 w 6012000"/>
              <a:gd name="connsiteY828" fmla="*/ 2206909 h 6012000"/>
              <a:gd name="connsiteX829" fmla="*/ 625260 w 6012000"/>
              <a:gd name="connsiteY829" fmla="*/ 2161811 h 6012000"/>
              <a:gd name="connsiteX830" fmla="*/ 602210 w 6012000"/>
              <a:gd name="connsiteY830" fmla="*/ 2165644 h 6012000"/>
              <a:gd name="connsiteX831" fmla="*/ 559464 w 6012000"/>
              <a:gd name="connsiteY831" fmla="*/ 2188358 h 6012000"/>
              <a:gd name="connsiteX832" fmla="*/ 503916 w 6012000"/>
              <a:gd name="connsiteY832" fmla="*/ 2240572 h 6012000"/>
              <a:gd name="connsiteX833" fmla="*/ 601552 w 6012000"/>
              <a:gd name="connsiteY833" fmla="*/ 2248119 h 6012000"/>
              <a:gd name="connsiteX834" fmla="*/ 672860 w 6012000"/>
              <a:gd name="connsiteY834" fmla="*/ 2205680 h 6012000"/>
              <a:gd name="connsiteX835" fmla="*/ 639212 w 6012000"/>
              <a:gd name="connsiteY835" fmla="*/ 2171918 h 6012000"/>
              <a:gd name="connsiteX836" fmla="*/ 625260 w 6012000"/>
              <a:gd name="connsiteY836" fmla="*/ 2161811 h 6012000"/>
              <a:gd name="connsiteX837" fmla="*/ 5283956 w 6012000"/>
              <a:gd name="connsiteY837" fmla="*/ 2124353 h 6012000"/>
              <a:gd name="connsiteX838" fmla="*/ 5284822 w 6012000"/>
              <a:gd name="connsiteY838" fmla="*/ 2124764 h 6012000"/>
              <a:gd name="connsiteX839" fmla="*/ 5285576 w 6012000"/>
              <a:gd name="connsiteY839" fmla="*/ 2125876 h 6012000"/>
              <a:gd name="connsiteX840" fmla="*/ 5305732 w 6012000"/>
              <a:gd name="connsiteY840" fmla="*/ 1997071 h 6012000"/>
              <a:gd name="connsiteX841" fmla="*/ 5336050 w 6012000"/>
              <a:gd name="connsiteY841" fmla="*/ 2019061 h 6012000"/>
              <a:gd name="connsiteX842" fmla="*/ 5381918 w 6012000"/>
              <a:gd name="connsiteY842" fmla="*/ 2055574 h 6012000"/>
              <a:gd name="connsiteX843" fmla="*/ 5396472 w 6012000"/>
              <a:gd name="connsiteY843" fmla="*/ 2072566 h 6012000"/>
              <a:gd name="connsiteX844" fmla="*/ 5404954 w 6012000"/>
              <a:gd name="connsiteY844" fmla="*/ 2079001 h 6012000"/>
              <a:gd name="connsiteX845" fmla="*/ 5378504 w 6012000"/>
              <a:gd name="connsiteY845" fmla="*/ 2075394 h 6012000"/>
              <a:gd name="connsiteX846" fmla="*/ 5342082 w 6012000"/>
              <a:gd name="connsiteY846" fmla="*/ 2063349 h 6012000"/>
              <a:gd name="connsiteX847" fmla="*/ 5338172 w 6012000"/>
              <a:gd name="connsiteY847" fmla="*/ 2046369 h 6012000"/>
              <a:gd name="connsiteX848" fmla="*/ 5303296 w 6012000"/>
              <a:gd name="connsiteY848" fmla="*/ 2008376 h 6012000"/>
              <a:gd name="connsiteX849" fmla="*/ 5300240 w 6012000"/>
              <a:gd name="connsiteY849" fmla="*/ 2005050 h 6012000"/>
              <a:gd name="connsiteX850" fmla="*/ 5297380 w 6012000"/>
              <a:gd name="connsiteY850" fmla="*/ 1998700 h 6012000"/>
              <a:gd name="connsiteX851" fmla="*/ 634068 w 6012000"/>
              <a:gd name="connsiteY851" fmla="*/ 1943073 h 6012000"/>
              <a:gd name="connsiteX852" fmla="*/ 633782 w 6012000"/>
              <a:gd name="connsiteY852" fmla="*/ 1944385 h 6012000"/>
              <a:gd name="connsiteX853" fmla="*/ 632384 w 6012000"/>
              <a:gd name="connsiteY853" fmla="*/ 1960165 h 6012000"/>
              <a:gd name="connsiteX854" fmla="*/ 633944 w 6012000"/>
              <a:gd name="connsiteY854" fmla="*/ 1994468 h 6012000"/>
              <a:gd name="connsiteX855" fmla="*/ 621538 w 6012000"/>
              <a:gd name="connsiteY855" fmla="*/ 1984973 h 6012000"/>
              <a:gd name="connsiteX856" fmla="*/ 624264 w 6012000"/>
              <a:gd name="connsiteY856" fmla="*/ 1960538 h 6012000"/>
              <a:gd name="connsiteX857" fmla="*/ 5335536 w 6012000"/>
              <a:gd name="connsiteY857" fmla="*/ 1932132 h 6012000"/>
              <a:gd name="connsiteX858" fmla="*/ 5302156 w 6012000"/>
              <a:gd name="connsiteY858" fmla="*/ 1934912 h 6012000"/>
              <a:gd name="connsiteX859" fmla="*/ 5280144 w 6012000"/>
              <a:gd name="connsiteY859" fmla="*/ 1945615 h 6012000"/>
              <a:gd name="connsiteX860" fmla="*/ 5262496 w 6012000"/>
              <a:gd name="connsiteY860" fmla="*/ 1957503 h 6012000"/>
              <a:gd name="connsiteX861" fmla="*/ 5247930 w 6012000"/>
              <a:gd name="connsiteY861" fmla="*/ 1973761 h 6012000"/>
              <a:gd name="connsiteX862" fmla="*/ 5278418 w 6012000"/>
              <a:gd name="connsiteY862" fmla="*/ 2002398 h 6012000"/>
              <a:gd name="connsiteX863" fmla="*/ 5279952 w 6012000"/>
              <a:gd name="connsiteY863" fmla="*/ 2002099 h 6012000"/>
              <a:gd name="connsiteX864" fmla="*/ 5274090 w 6012000"/>
              <a:gd name="connsiteY864" fmla="*/ 2028223 h 6012000"/>
              <a:gd name="connsiteX865" fmla="*/ 5274380 w 6012000"/>
              <a:gd name="connsiteY865" fmla="*/ 2053525 h 6012000"/>
              <a:gd name="connsiteX866" fmla="*/ 5276036 w 6012000"/>
              <a:gd name="connsiteY866" fmla="*/ 2064855 h 6012000"/>
              <a:gd name="connsiteX867" fmla="*/ 5274812 w 6012000"/>
              <a:gd name="connsiteY867" fmla="*/ 2063982 h 6012000"/>
              <a:gd name="connsiteX868" fmla="*/ 5222080 w 6012000"/>
              <a:gd name="connsiteY868" fmla="*/ 2049502 h 6012000"/>
              <a:gd name="connsiteX869" fmla="*/ 5210478 w 6012000"/>
              <a:gd name="connsiteY869" fmla="*/ 2039727 h 6012000"/>
              <a:gd name="connsiteX870" fmla="*/ 5195034 w 6012000"/>
              <a:gd name="connsiteY870" fmla="*/ 2029399 h 6012000"/>
              <a:gd name="connsiteX871" fmla="*/ 5166462 w 6012000"/>
              <a:gd name="connsiteY871" fmla="*/ 2052917 h 6012000"/>
              <a:gd name="connsiteX872" fmla="*/ 5153892 w 6012000"/>
              <a:gd name="connsiteY872" fmla="*/ 2087411 h 6012000"/>
              <a:gd name="connsiteX873" fmla="*/ 5189044 w 6012000"/>
              <a:gd name="connsiteY873" fmla="*/ 2118051 h 6012000"/>
              <a:gd name="connsiteX874" fmla="*/ 5193318 w 6012000"/>
              <a:gd name="connsiteY874" fmla="*/ 2120565 h 6012000"/>
              <a:gd name="connsiteX875" fmla="*/ 5185888 w 6012000"/>
              <a:gd name="connsiteY875" fmla="*/ 2118490 h 6012000"/>
              <a:gd name="connsiteX876" fmla="*/ 5026522 w 6012000"/>
              <a:gd name="connsiteY876" fmla="*/ 2109682 h 6012000"/>
              <a:gd name="connsiteX877" fmla="*/ 5002446 w 6012000"/>
              <a:gd name="connsiteY877" fmla="*/ 2118977 h 6012000"/>
              <a:gd name="connsiteX878" fmla="*/ 4985584 w 6012000"/>
              <a:gd name="connsiteY878" fmla="*/ 2130932 h 6012000"/>
              <a:gd name="connsiteX879" fmla="*/ 4968392 w 6012000"/>
              <a:gd name="connsiteY879" fmla="*/ 2149211 h 6012000"/>
              <a:gd name="connsiteX880" fmla="*/ 5004944 w 6012000"/>
              <a:gd name="connsiteY880" fmla="*/ 2167425 h 6012000"/>
              <a:gd name="connsiteX881" fmla="*/ 5035834 w 6012000"/>
              <a:gd name="connsiteY881" fmla="*/ 2167519 h 6012000"/>
              <a:gd name="connsiteX882" fmla="*/ 5203682 w 6012000"/>
              <a:gd name="connsiteY882" fmla="*/ 2178748 h 6012000"/>
              <a:gd name="connsiteX883" fmla="*/ 5297228 w 6012000"/>
              <a:gd name="connsiteY883" fmla="*/ 2211769 h 6012000"/>
              <a:gd name="connsiteX884" fmla="*/ 5327092 w 6012000"/>
              <a:gd name="connsiteY884" fmla="*/ 2217176 h 6012000"/>
              <a:gd name="connsiteX885" fmla="*/ 5348206 w 6012000"/>
              <a:gd name="connsiteY885" fmla="*/ 2169695 h 6012000"/>
              <a:gd name="connsiteX886" fmla="*/ 5320314 w 6012000"/>
              <a:gd name="connsiteY886" fmla="*/ 2150217 h 6012000"/>
              <a:gd name="connsiteX887" fmla="*/ 5307174 w 6012000"/>
              <a:gd name="connsiteY887" fmla="*/ 2146126 h 6012000"/>
              <a:gd name="connsiteX888" fmla="*/ 5298260 w 6012000"/>
              <a:gd name="connsiteY888" fmla="*/ 2137797 h 6012000"/>
              <a:gd name="connsiteX889" fmla="*/ 5306392 w 6012000"/>
              <a:gd name="connsiteY889" fmla="*/ 2138100 h 6012000"/>
              <a:gd name="connsiteX890" fmla="*/ 5316336 w 6012000"/>
              <a:gd name="connsiteY890" fmla="*/ 2134295 h 6012000"/>
              <a:gd name="connsiteX891" fmla="*/ 5337928 w 6012000"/>
              <a:gd name="connsiteY891" fmla="*/ 2120351 h 6012000"/>
              <a:gd name="connsiteX892" fmla="*/ 5344028 w 6012000"/>
              <a:gd name="connsiteY892" fmla="*/ 2094459 h 6012000"/>
              <a:gd name="connsiteX893" fmla="*/ 5354774 w 6012000"/>
              <a:gd name="connsiteY893" fmla="*/ 2101849 h 6012000"/>
              <a:gd name="connsiteX894" fmla="*/ 5367132 w 6012000"/>
              <a:gd name="connsiteY894" fmla="*/ 2107712 h 6012000"/>
              <a:gd name="connsiteX895" fmla="*/ 5388912 w 6012000"/>
              <a:gd name="connsiteY895" fmla="*/ 2123695 h 6012000"/>
              <a:gd name="connsiteX896" fmla="*/ 5427932 w 6012000"/>
              <a:gd name="connsiteY896" fmla="*/ 2141666 h 6012000"/>
              <a:gd name="connsiteX897" fmla="*/ 5476426 w 6012000"/>
              <a:gd name="connsiteY897" fmla="*/ 2161902 h 6012000"/>
              <a:gd name="connsiteX898" fmla="*/ 5497112 w 6012000"/>
              <a:gd name="connsiteY898" fmla="*/ 2140921 h 6012000"/>
              <a:gd name="connsiteX899" fmla="*/ 5504234 w 6012000"/>
              <a:gd name="connsiteY899" fmla="*/ 2091852 h 6012000"/>
              <a:gd name="connsiteX900" fmla="*/ 5500966 w 6012000"/>
              <a:gd name="connsiteY900" fmla="*/ 2072715 h 6012000"/>
              <a:gd name="connsiteX901" fmla="*/ 5458898 w 6012000"/>
              <a:gd name="connsiteY901" fmla="*/ 2045440 h 6012000"/>
              <a:gd name="connsiteX902" fmla="*/ 5411764 w 6012000"/>
              <a:gd name="connsiteY902" fmla="*/ 2014164 h 6012000"/>
              <a:gd name="connsiteX903" fmla="*/ 5334260 w 6012000"/>
              <a:gd name="connsiteY903" fmla="*/ 1974973 h 6012000"/>
              <a:gd name="connsiteX904" fmla="*/ 5347944 w 6012000"/>
              <a:gd name="connsiteY904" fmla="*/ 1970721 h 6012000"/>
              <a:gd name="connsiteX905" fmla="*/ 5388848 w 6012000"/>
              <a:gd name="connsiteY905" fmla="*/ 1956897 h 6012000"/>
              <a:gd name="connsiteX906" fmla="*/ 5367548 w 6012000"/>
              <a:gd name="connsiteY906" fmla="*/ 1937017 h 6012000"/>
              <a:gd name="connsiteX907" fmla="*/ 5335536 w 6012000"/>
              <a:gd name="connsiteY907" fmla="*/ 1932132 h 6012000"/>
              <a:gd name="connsiteX908" fmla="*/ 5506238 w 6012000"/>
              <a:gd name="connsiteY908" fmla="*/ 1889542 h 6012000"/>
              <a:gd name="connsiteX909" fmla="*/ 5479856 w 6012000"/>
              <a:gd name="connsiteY909" fmla="*/ 1916883 h 6012000"/>
              <a:gd name="connsiteX910" fmla="*/ 5453874 w 6012000"/>
              <a:gd name="connsiteY910" fmla="*/ 1961912 h 6012000"/>
              <a:gd name="connsiteX911" fmla="*/ 5433604 w 6012000"/>
              <a:gd name="connsiteY911" fmla="*/ 1963875 h 6012000"/>
              <a:gd name="connsiteX912" fmla="*/ 5406536 w 6012000"/>
              <a:gd name="connsiteY912" fmla="*/ 1956038 h 6012000"/>
              <a:gd name="connsiteX913" fmla="*/ 5397732 w 6012000"/>
              <a:gd name="connsiteY913" fmla="*/ 1967782 h 6012000"/>
              <a:gd name="connsiteX914" fmla="*/ 5409642 w 6012000"/>
              <a:gd name="connsiteY914" fmla="*/ 1983111 h 6012000"/>
              <a:gd name="connsiteX915" fmla="*/ 5417446 w 6012000"/>
              <a:gd name="connsiteY915" fmla="*/ 1997441 h 6012000"/>
              <a:gd name="connsiteX916" fmla="*/ 5429586 w 6012000"/>
              <a:gd name="connsiteY916" fmla="*/ 2012150 h 6012000"/>
              <a:gd name="connsiteX917" fmla="*/ 5442988 w 6012000"/>
              <a:gd name="connsiteY917" fmla="*/ 2018063 h 6012000"/>
              <a:gd name="connsiteX918" fmla="*/ 5447232 w 6012000"/>
              <a:gd name="connsiteY918" fmla="*/ 2023539 h 6012000"/>
              <a:gd name="connsiteX919" fmla="*/ 5497624 w 6012000"/>
              <a:gd name="connsiteY919" fmla="*/ 2024640 h 6012000"/>
              <a:gd name="connsiteX920" fmla="*/ 5515104 w 6012000"/>
              <a:gd name="connsiteY920" fmla="*/ 2001459 h 6012000"/>
              <a:gd name="connsiteX921" fmla="*/ 5525900 w 6012000"/>
              <a:gd name="connsiteY921" fmla="*/ 1971038 h 6012000"/>
              <a:gd name="connsiteX922" fmla="*/ 5518318 w 6012000"/>
              <a:gd name="connsiteY922" fmla="*/ 1952662 h 6012000"/>
              <a:gd name="connsiteX923" fmla="*/ 5506238 w 6012000"/>
              <a:gd name="connsiteY923" fmla="*/ 1889542 h 6012000"/>
              <a:gd name="connsiteX924" fmla="*/ 665384 w 6012000"/>
              <a:gd name="connsiteY924" fmla="*/ 1819566 h 6012000"/>
              <a:gd name="connsiteX925" fmla="*/ 642612 w 6012000"/>
              <a:gd name="connsiteY925" fmla="*/ 1824119 h 6012000"/>
              <a:gd name="connsiteX926" fmla="*/ 588160 w 6012000"/>
              <a:gd name="connsiteY926" fmla="*/ 1886006 h 6012000"/>
              <a:gd name="connsiteX927" fmla="*/ 566362 w 6012000"/>
              <a:gd name="connsiteY927" fmla="*/ 1931590 h 6012000"/>
              <a:gd name="connsiteX928" fmla="*/ 534994 w 6012000"/>
              <a:gd name="connsiteY928" fmla="*/ 1932339 h 6012000"/>
              <a:gd name="connsiteX929" fmla="*/ 432566 w 6012000"/>
              <a:gd name="connsiteY929" fmla="*/ 1960368 h 6012000"/>
              <a:gd name="connsiteX930" fmla="*/ 421852 w 6012000"/>
              <a:gd name="connsiteY930" fmla="*/ 1972250 h 6012000"/>
              <a:gd name="connsiteX931" fmla="*/ 432592 w 6012000"/>
              <a:gd name="connsiteY931" fmla="*/ 1986179 h 6012000"/>
              <a:gd name="connsiteX932" fmla="*/ 453548 w 6012000"/>
              <a:gd name="connsiteY932" fmla="*/ 1994077 h 6012000"/>
              <a:gd name="connsiteX933" fmla="*/ 497980 w 6012000"/>
              <a:gd name="connsiteY933" fmla="*/ 1984165 h 6012000"/>
              <a:gd name="connsiteX934" fmla="*/ 540744 w 6012000"/>
              <a:gd name="connsiteY934" fmla="*/ 2013709 h 6012000"/>
              <a:gd name="connsiteX935" fmla="*/ 530112 w 6012000"/>
              <a:gd name="connsiteY935" fmla="*/ 2141928 h 6012000"/>
              <a:gd name="connsiteX936" fmla="*/ 587004 w 6012000"/>
              <a:gd name="connsiteY936" fmla="*/ 2094756 h 6012000"/>
              <a:gd name="connsiteX937" fmla="*/ 618436 w 6012000"/>
              <a:gd name="connsiteY937" fmla="*/ 2050552 h 6012000"/>
              <a:gd name="connsiteX938" fmla="*/ 642726 w 6012000"/>
              <a:gd name="connsiteY938" fmla="*/ 2109689 h 6012000"/>
              <a:gd name="connsiteX939" fmla="*/ 690308 w 6012000"/>
              <a:gd name="connsiteY939" fmla="*/ 2167316 h 6012000"/>
              <a:gd name="connsiteX940" fmla="*/ 707276 w 6012000"/>
              <a:gd name="connsiteY940" fmla="*/ 2123487 h 6012000"/>
              <a:gd name="connsiteX941" fmla="*/ 728080 w 6012000"/>
              <a:gd name="connsiteY941" fmla="*/ 2125542 h 6012000"/>
              <a:gd name="connsiteX942" fmla="*/ 1005930 w 6012000"/>
              <a:gd name="connsiteY942" fmla="*/ 2298484 h 6012000"/>
              <a:gd name="connsiteX943" fmla="*/ 879444 w 6012000"/>
              <a:gd name="connsiteY943" fmla="*/ 2150714 h 6012000"/>
              <a:gd name="connsiteX944" fmla="*/ 734092 w 6012000"/>
              <a:gd name="connsiteY944" fmla="*/ 2048997 h 6012000"/>
              <a:gd name="connsiteX945" fmla="*/ 755512 w 6012000"/>
              <a:gd name="connsiteY945" fmla="*/ 1999882 h 6012000"/>
              <a:gd name="connsiteX946" fmla="*/ 708944 w 6012000"/>
              <a:gd name="connsiteY946" fmla="*/ 1967671 h 6012000"/>
              <a:gd name="connsiteX947" fmla="*/ 684456 w 6012000"/>
              <a:gd name="connsiteY947" fmla="*/ 1987708 h 6012000"/>
              <a:gd name="connsiteX948" fmla="*/ 689364 w 6012000"/>
              <a:gd name="connsiteY948" fmla="*/ 1968411 h 6012000"/>
              <a:gd name="connsiteX949" fmla="*/ 703868 w 6012000"/>
              <a:gd name="connsiteY949" fmla="*/ 1910438 h 6012000"/>
              <a:gd name="connsiteX950" fmla="*/ 716308 w 6012000"/>
              <a:gd name="connsiteY950" fmla="*/ 1852119 h 6012000"/>
              <a:gd name="connsiteX951" fmla="*/ 665384 w 6012000"/>
              <a:gd name="connsiteY951" fmla="*/ 1819566 h 6012000"/>
              <a:gd name="connsiteX952" fmla="*/ 5136056 w 6012000"/>
              <a:gd name="connsiteY952" fmla="*/ 1818498 h 6012000"/>
              <a:gd name="connsiteX953" fmla="*/ 5099920 w 6012000"/>
              <a:gd name="connsiteY953" fmla="*/ 1838287 h 6012000"/>
              <a:gd name="connsiteX954" fmla="*/ 5097212 w 6012000"/>
              <a:gd name="connsiteY954" fmla="*/ 1847444 h 6012000"/>
              <a:gd name="connsiteX955" fmla="*/ 5053736 w 6012000"/>
              <a:gd name="connsiteY955" fmla="*/ 1874325 h 6012000"/>
              <a:gd name="connsiteX956" fmla="*/ 5017180 w 6012000"/>
              <a:gd name="connsiteY956" fmla="*/ 1891986 h 6012000"/>
              <a:gd name="connsiteX957" fmla="*/ 4984820 w 6012000"/>
              <a:gd name="connsiteY957" fmla="*/ 1901566 h 6012000"/>
              <a:gd name="connsiteX958" fmla="*/ 4934822 w 6012000"/>
              <a:gd name="connsiteY958" fmla="*/ 1918714 h 6012000"/>
              <a:gd name="connsiteX959" fmla="*/ 4921464 w 6012000"/>
              <a:gd name="connsiteY959" fmla="*/ 1943887 h 6012000"/>
              <a:gd name="connsiteX960" fmla="*/ 4904712 w 6012000"/>
              <a:gd name="connsiteY960" fmla="*/ 1971060 h 6012000"/>
              <a:gd name="connsiteX961" fmla="*/ 4914980 w 6012000"/>
              <a:gd name="connsiteY961" fmla="*/ 1980980 h 6012000"/>
              <a:gd name="connsiteX962" fmla="*/ 4916278 w 6012000"/>
              <a:gd name="connsiteY962" fmla="*/ 1979707 h 6012000"/>
              <a:gd name="connsiteX963" fmla="*/ 4920972 w 6012000"/>
              <a:gd name="connsiteY963" fmla="*/ 1988665 h 6012000"/>
              <a:gd name="connsiteX964" fmla="*/ 4947996 w 6012000"/>
              <a:gd name="connsiteY964" fmla="*/ 1996901 h 6012000"/>
              <a:gd name="connsiteX965" fmla="*/ 4985790 w 6012000"/>
              <a:gd name="connsiteY965" fmla="*/ 1982400 h 6012000"/>
              <a:gd name="connsiteX966" fmla="*/ 5095748 w 6012000"/>
              <a:gd name="connsiteY966" fmla="*/ 1919297 h 6012000"/>
              <a:gd name="connsiteX967" fmla="*/ 5111436 w 6012000"/>
              <a:gd name="connsiteY967" fmla="*/ 1907302 h 6012000"/>
              <a:gd name="connsiteX968" fmla="*/ 5147914 w 6012000"/>
              <a:gd name="connsiteY968" fmla="*/ 1870476 h 6012000"/>
              <a:gd name="connsiteX969" fmla="*/ 5136056 w 6012000"/>
              <a:gd name="connsiteY969" fmla="*/ 1818498 h 6012000"/>
              <a:gd name="connsiteX970" fmla="*/ 5243182 w 6012000"/>
              <a:gd name="connsiteY970" fmla="*/ 1748828 h 6012000"/>
              <a:gd name="connsiteX971" fmla="*/ 5215660 w 6012000"/>
              <a:gd name="connsiteY971" fmla="*/ 1758832 h 6012000"/>
              <a:gd name="connsiteX972" fmla="*/ 5220848 w 6012000"/>
              <a:gd name="connsiteY972" fmla="*/ 1780773 h 6012000"/>
              <a:gd name="connsiteX973" fmla="*/ 5228194 w 6012000"/>
              <a:gd name="connsiteY973" fmla="*/ 1809121 h 6012000"/>
              <a:gd name="connsiteX974" fmla="*/ 5235814 w 6012000"/>
              <a:gd name="connsiteY974" fmla="*/ 1810671 h 6012000"/>
              <a:gd name="connsiteX975" fmla="*/ 5179520 w 6012000"/>
              <a:gd name="connsiteY975" fmla="*/ 1891100 h 6012000"/>
              <a:gd name="connsiteX976" fmla="*/ 5177280 w 6012000"/>
              <a:gd name="connsiteY976" fmla="*/ 1896642 h 6012000"/>
              <a:gd name="connsiteX977" fmla="*/ 5177710 w 6012000"/>
              <a:gd name="connsiteY977" fmla="*/ 1900726 h 6012000"/>
              <a:gd name="connsiteX978" fmla="*/ 5176026 w 6012000"/>
              <a:gd name="connsiteY978" fmla="*/ 1898260 h 6012000"/>
              <a:gd name="connsiteX979" fmla="*/ 5172646 w 6012000"/>
              <a:gd name="connsiteY979" fmla="*/ 1889989 h 6012000"/>
              <a:gd name="connsiteX980" fmla="*/ 5156678 w 6012000"/>
              <a:gd name="connsiteY980" fmla="*/ 1895236 h 6012000"/>
              <a:gd name="connsiteX981" fmla="*/ 5151220 w 6012000"/>
              <a:gd name="connsiteY981" fmla="*/ 1922096 h 6012000"/>
              <a:gd name="connsiteX982" fmla="*/ 5157894 w 6012000"/>
              <a:gd name="connsiteY982" fmla="*/ 1958359 h 6012000"/>
              <a:gd name="connsiteX983" fmla="*/ 5184404 w 6012000"/>
              <a:gd name="connsiteY983" fmla="*/ 1990779 h 6012000"/>
              <a:gd name="connsiteX984" fmla="*/ 5222950 w 6012000"/>
              <a:gd name="connsiteY984" fmla="*/ 1945141 h 6012000"/>
              <a:gd name="connsiteX985" fmla="*/ 5227444 w 6012000"/>
              <a:gd name="connsiteY985" fmla="*/ 1920897 h 6012000"/>
              <a:gd name="connsiteX986" fmla="*/ 5228466 w 6012000"/>
              <a:gd name="connsiteY986" fmla="*/ 1889698 h 6012000"/>
              <a:gd name="connsiteX987" fmla="*/ 5231908 w 6012000"/>
              <a:gd name="connsiteY987" fmla="*/ 1887860 h 6012000"/>
              <a:gd name="connsiteX988" fmla="*/ 5232240 w 6012000"/>
              <a:gd name="connsiteY988" fmla="*/ 1889477 h 6012000"/>
              <a:gd name="connsiteX989" fmla="*/ 5244214 w 6012000"/>
              <a:gd name="connsiteY989" fmla="*/ 1887199 h 6012000"/>
              <a:gd name="connsiteX990" fmla="*/ 5319400 w 6012000"/>
              <a:gd name="connsiteY990" fmla="*/ 1871094 h 6012000"/>
              <a:gd name="connsiteX991" fmla="*/ 5373814 w 6012000"/>
              <a:gd name="connsiteY991" fmla="*/ 1846942 h 6012000"/>
              <a:gd name="connsiteX992" fmla="*/ 5394160 w 6012000"/>
              <a:gd name="connsiteY992" fmla="*/ 1824413 h 6012000"/>
              <a:gd name="connsiteX993" fmla="*/ 5390468 w 6012000"/>
              <a:gd name="connsiteY993" fmla="*/ 1781618 h 6012000"/>
              <a:gd name="connsiteX994" fmla="*/ 5386368 w 6012000"/>
              <a:gd name="connsiteY994" fmla="*/ 1758028 h 6012000"/>
              <a:gd name="connsiteX995" fmla="*/ 5265984 w 6012000"/>
              <a:gd name="connsiteY995" fmla="*/ 1752652 h 6012000"/>
              <a:gd name="connsiteX996" fmla="*/ 5243182 w 6012000"/>
              <a:gd name="connsiteY996" fmla="*/ 1748828 h 6012000"/>
              <a:gd name="connsiteX997" fmla="*/ 1798516 w 6012000"/>
              <a:gd name="connsiteY997" fmla="*/ 1070434 h 6012000"/>
              <a:gd name="connsiteX998" fmla="*/ 1763952 w 6012000"/>
              <a:gd name="connsiteY998" fmla="*/ 1077890 h 6012000"/>
              <a:gd name="connsiteX999" fmla="*/ 1642990 w 6012000"/>
              <a:gd name="connsiteY999" fmla="*/ 1234185 h 6012000"/>
              <a:gd name="connsiteX1000" fmla="*/ 1666212 w 6012000"/>
              <a:gd name="connsiteY1000" fmla="*/ 1245440 h 6012000"/>
              <a:gd name="connsiteX1001" fmla="*/ 1706520 w 6012000"/>
              <a:gd name="connsiteY1001" fmla="*/ 1230188 h 6012000"/>
              <a:gd name="connsiteX1002" fmla="*/ 1779910 w 6012000"/>
              <a:gd name="connsiteY1002" fmla="*/ 1164638 h 6012000"/>
              <a:gd name="connsiteX1003" fmla="*/ 1833160 w 6012000"/>
              <a:gd name="connsiteY1003" fmla="*/ 1082431 h 6012000"/>
              <a:gd name="connsiteX1004" fmla="*/ 1798516 w 6012000"/>
              <a:gd name="connsiteY1004" fmla="*/ 1070434 h 6012000"/>
              <a:gd name="connsiteX1005" fmla="*/ 3006000 w 6012000"/>
              <a:gd name="connsiteY1005" fmla="*/ 1058110 h 6012000"/>
              <a:gd name="connsiteX1006" fmla="*/ 1058112 w 6012000"/>
              <a:gd name="connsiteY1006" fmla="*/ 3006000 h 6012000"/>
              <a:gd name="connsiteX1007" fmla="*/ 3006000 w 6012000"/>
              <a:gd name="connsiteY1007" fmla="*/ 4953890 h 6012000"/>
              <a:gd name="connsiteX1008" fmla="*/ 4953892 w 6012000"/>
              <a:gd name="connsiteY1008" fmla="*/ 3006000 h 6012000"/>
              <a:gd name="connsiteX1009" fmla="*/ 3006000 w 6012000"/>
              <a:gd name="connsiteY1009" fmla="*/ 1058110 h 6012000"/>
              <a:gd name="connsiteX1010" fmla="*/ 1381516 w 6012000"/>
              <a:gd name="connsiteY1010" fmla="*/ 1032193 h 6012000"/>
              <a:gd name="connsiteX1011" fmla="*/ 1429008 w 6012000"/>
              <a:gd name="connsiteY1011" fmla="*/ 1106432 h 6012000"/>
              <a:gd name="connsiteX1012" fmla="*/ 1475988 w 6012000"/>
              <a:gd name="connsiteY1012" fmla="*/ 1176726 h 6012000"/>
              <a:gd name="connsiteX1013" fmla="*/ 1517364 w 6012000"/>
              <a:gd name="connsiteY1013" fmla="*/ 1261520 h 6012000"/>
              <a:gd name="connsiteX1014" fmla="*/ 1587394 w 6012000"/>
              <a:gd name="connsiteY1014" fmla="*/ 1323278 h 6012000"/>
              <a:gd name="connsiteX1015" fmla="*/ 1612966 w 6012000"/>
              <a:gd name="connsiteY1015" fmla="*/ 1278945 h 6012000"/>
              <a:gd name="connsiteX1016" fmla="*/ 1494538 w 6012000"/>
              <a:gd name="connsiteY1016" fmla="*/ 1060096 h 6012000"/>
              <a:gd name="connsiteX1017" fmla="*/ 1440408 w 6012000"/>
              <a:gd name="connsiteY1017" fmla="*/ 1046983 h 6012000"/>
              <a:gd name="connsiteX1018" fmla="*/ 1381516 w 6012000"/>
              <a:gd name="connsiteY1018" fmla="*/ 1032193 h 6012000"/>
              <a:gd name="connsiteX1019" fmla="*/ 3006000 w 6012000"/>
              <a:gd name="connsiteY1019" fmla="*/ 1008000 h 6012000"/>
              <a:gd name="connsiteX1020" fmla="*/ 5004000 w 6012000"/>
              <a:gd name="connsiteY1020" fmla="*/ 3006000 h 6012000"/>
              <a:gd name="connsiteX1021" fmla="*/ 3006000 w 6012000"/>
              <a:gd name="connsiteY1021" fmla="*/ 5004000 h 6012000"/>
              <a:gd name="connsiteX1022" fmla="*/ 1008000 w 6012000"/>
              <a:gd name="connsiteY1022" fmla="*/ 3006000 h 6012000"/>
              <a:gd name="connsiteX1023" fmla="*/ 3006000 w 6012000"/>
              <a:gd name="connsiteY1023" fmla="*/ 1008000 h 6012000"/>
              <a:gd name="connsiteX1024" fmla="*/ 3006000 w 6012000"/>
              <a:gd name="connsiteY1024" fmla="*/ 950798 h 6012000"/>
              <a:gd name="connsiteX1025" fmla="*/ 950800 w 6012000"/>
              <a:gd name="connsiteY1025" fmla="*/ 3006000 h 6012000"/>
              <a:gd name="connsiteX1026" fmla="*/ 3006000 w 6012000"/>
              <a:gd name="connsiteY1026" fmla="*/ 5061202 h 6012000"/>
              <a:gd name="connsiteX1027" fmla="*/ 5061204 w 6012000"/>
              <a:gd name="connsiteY1027" fmla="*/ 3006000 h 6012000"/>
              <a:gd name="connsiteX1028" fmla="*/ 3006000 w 6012000"/>
              <a:gd name="connsiteY1028" fmla="*/ 950798 h 6012000"/>
              <a:gd name="connsiteX1029" fmla="*/ 1591938 w 6012000"/>
              <a:gd name="connsiteY1029" fmla="*/ 898493 h 6012000"/>
              <a:gd name="connsiteX1030" fmla="*/ 1559488 w 6012000"/>
              <a:gd name="connsiteY1030" fmla="*/ 899283 h 6012000"/>
              <a:gd name="connsiteX1031" fmla="*/ 1552056 w 6012000"/>
              <a:gd name="connsiteY1031" fmla="*/ 904834 h 6012000"/>
              <a:gd name="connsiteX1032" fmla="*/ 1524432 w 6012000"/>
              <a:gd name="connsiteY1032" fmla="*/ 955181 h 6012000"/>
              <a:gd name="connsiteX1033" fmla="*/ 1506752 w 6012000"/>
              <a:gd name="connsiteY1033" fmla="*/ 1011904 h 6012000"/>
              <a:gd name="connsiteX1034" fmla="*/ 1560740 w 6012000"/>
              <a:gd name="connsiteY1034" fmla="*/ 998732 h 6012000"/>
              <a:gd name="connsiteX1035" fmla="*/ 1578252 w 6012000"/>
              <a:gd name="connsiteY1035" fmla="*/ 1008866 h 6012000"/>
              <a:gd name="connsiteX1036" fmla="*/ 1548004 w 6012000"/>
              <a:gd name="connsiteY1036" fmla="*/ 1072130 h 6012000"/>
              <a:gd name="connsiteX1037" fmla="*/ 1599364 w 6012000"/>
              <a:gd name="connsiteY1037" fmla="*/ 1068870 h 6012000"/>
              <a:gd name="connsiteX1038" fmla="*/ 1610800 w 6012000"/>
              <a:gd name="connsiteY1038" fmla="*/ 1086929 h 6012000"/>
              <a:gd name="connsiteX1039" fmla="*/ 1633148 w 6012000"/>
              <a:gd name="connsiteY1039" fmla="*/ 1152143 h 6012000"/>
              <a:gd name="connsiteX1040" fmla="*/ 1695030 w 6012000"/>
              <a:gd name="connsiteY1040" fmla="*/ 1129485 h 6012000"/>
              <a:gd name="connsiteX1041" fmla="*/ 1743612 w 6012000"/>
              <a:gd name="connsiteY1041" fmla="*/ 1076772 h 6012000"/>
              <a:gd name="connsiteX1042" fmla="*/ 1714184 w 6012000"/>
              <a:gd name="connsiteY1042" fmla="*/ 1027694 h 6012000"/>
              <a:gd name="connsiteX1043" fmla="*/ 1689844 w 6012000"/>
              <a:gd name="connsiteY1043" fmla="*/ 987047 h 6012000"/>
              <a:gd name="connsiteX1044" fmla="*/ 1720978 w 6012000"/>
              <a:gd name="connsiteY1044" fmla="*/ 978930 h 6012000"/>
              <a:gd name="connsiteX1045" fmla="*/ 1770316 w 6012000"/>
              <a:gd name="connsiteY1045" fmla="*/ 983586 h 6012000"/>
              <a:gd name="connsiteX1046" fmla="*/ 1771758 w 6012000"/>
              <a:gd name="connsiteY1046" fmla="*/ 945335 h 6012000"/>
              <a:gd name="connsiteX1047" fmla="*/ 1737450 w 6012000"/>
              <a:gd name="connsiteY1047" fmla="*/ 914273 h 6012000"/>
              <a:gd name="connsiteX1048" fmla="*/ 1672112 w 6012000"/>
              <a:gd name="connsiteY1048" fmla="*/ 938911 h 6012000"/>
              <a:gd name="connsiteX1049" fmla="*/ 1671250 w 6012000"/>
              <a:gd name="connsiteY1049" fmla="*/ 996054 h 6012000"/>
              <a:gd name="connsiteX1050" fmla="*/ 1679616 w 6012000"/>
              <a:gd name="connsiteY1050" fmla="*/ 1035599 h 6012000"/>
              <a:gd name="connsiteX1051" fmla="*/ 1668028 w 6012000"/>
              <a:gd name="connsiteY1051" fmla="*/ 1057458 h 6012000"/>
              <a:gd name="connsiteX1052" fmla="*/ 1662860 w 6012000"/>
              <a:gd name="connsiteY1052" fmla="*/ 1002031 h 6012000"/>
              <a:gd name="connsiteX1053" fmla="*/ 1618906 w 6012000"/>
              <a:gd name="connsiteY1053" fmla="*/ 973864 h 6012000"/>
              <a:gd name="connsiteX1054" fmla="*/ 1602456 w 6012000"/>
              <a:gd name="connsiteY1054" fmla="*/ 921566 h 6012000"/>
              <a:gd name="connsiteX1055" fmla="*/ 1591938 w 6012000"/>
              <a:gd name="connsiteY1055" fmla="*/ 898493 h 6012000"/>
              <a:gd name="connsiteX1056" fmla="*/ 4282590 w 6012000"/>
              <a:gd name="connsiteY1056" fmla="*/ 792607 h 6012000"/>
              <a:gd name="connsiteX1057" fmla="*/ 4183524 w 6012000"/>
              <a:gd name="connsiteY1057" fmla="*/ 806672 h 6012000"/>
              <a:gd name="connsiteX1058" fmla="*/ 4122932 w 6012000"/>
              <a:gd name="connsiteY1058" fmla="*/ 875226 h 6012000"/>
              <a:gd name="connsiteX1059" fmla="*/ 4215314 w 6012000"/>
              <a:gd name="connsiteY1059" fmla="*/ 860253 h 6012000"/>
              <a:gd name="connsiteX1060" fmla="*/ 4282590 w 6012000"/>
              <a:gd name="connsiteY1060" fmla="*/ 792607 h 6012000"/>
              <a:gd name="connsiteX1061" fmla="*/ 4458362 w 6012000"/>
              <a:gd name="connsiteY1061" fmla="*/ 743832 h 6012000"/>
              <a:gd name="connsiteX1062" fmla="*/ 4447430 w 6012000"/>
              <a:gd name="connsiteY1062" fmla="*/ 774544 h 6012000"/>
              <a:gd name="connsiteX1063" fmla="*/ 4465602 w 6012000"/>
              <a:gd name="connsiteY1063" fmla="*/ 835123 h 6012000"/>
              <a:gd name="connsiteX1064" fmla="*/ 4517446 w 6012000"/>
              <a:gd name="connsiteY1064" fmla="*/ 821193 h 6012000"/>
              <a:gd name="connsiteX1065" fmla="*/ 4565670 w 6012000"/>
              <a:gd name="connsiteY1065" fmla="*/ 827774 h 6012000"/>
              <a:gd name="connsiteX1066" fmla="*/ 4544224 w 6012000"/>
              <a:gd name="connsiteY1066" fmla="*/ 855573 h 6012000"/>
              <a:gd name="connsiteX1067" fmla="*/ 4320552 w 6012000"/>
              <a:gd name="connsiteY1067" fmla="*/ 821965 h 6012000"/>
              <a:gd name="connsiteX1068" fmla="*/ 4354582 w 6012000"/>
              <a:gd name="connsiteY1068" fmla="*/ 862997 h 6012000"/>
              <a:gd name="connsiteX1069" fmla="*/ 4348316 w 6012000"/>
              <a:gd name="connsiteY1069" fmla="*/ 864156 h 6012000"/>
              <a:gd name="connsiteX1070" fmla="*/ 4303552 w 6012000"/>
              <a:gd name="connsiteY1070" fmla="*/ 853629 h 6012000"/>
              <a:gd name="connsiteX1071" fmla="*/ 4304220 w 6012000"/>
              <a:gd name="connsiteY1071" fmla="*/ 878116 h 6012000"/>
              <a:gd name="connsiteX1072" fmla="*/ 4446724 w 6012000"/>
              <a:gd name="connsiteY1072" fmla="*/ 940795 h 6012000"/>
              <a:gd name="connsiteX1073" fmla="*/ 4575830 w 6012000"/>
              <a:gd name="connsiteY1073" fmla="*/ 994847 h 6012000"/>
              <a:gd name="connsiteX1074" fmla="*/ 4447022 w 6012000"/>
              <a:gd name="connsiteY1074" fmla="*/ 972192 h 6012000"/>
              <a:gd name="connsiteX1075" fmla="*/ 4317788 w 6012000"/>
              <a:gd name="connsiteY1075" fmla="*/ 934832 h 6012000"/>
              <a:gd name="connsiteX1076" fmla="*/ 4280494 w 6012000"/>
              <a:gd name="connsiteY1076" fmla="*/ 942913 h 6012000"/>
              <a:gd name="connsiteX1077" fmla="*/ 4256358 w 6012000"/>
              <a:gd name="connsiteY1077" fmla="*/ 978660 h 6012000"/>
              <a:gd name="connsiteX1078" fmla="*/ 4386848 w 6012000"/>
              <a:gd name="connsiteY1078" fmla="*/ 1015502 h 6012000"/>
              <a:gd name="connsiteX1079" fmla="*/ 4285900 w 6012000"/>
              <a:gd name="connsiteY1079" fmla="*/ 1072458 h 6012000"/>
              <a:gd name="connsiteX1080" fmla="*/ 4202070 w 6012000"/>
              <a:gd name="connsiteY1080" fmla="*/ 1049121 h 6012000"/>
              <a:gd name="connsiteX1081" fmla="*/ 4140550 w 6012000"/>
              <a:gd name="connsiteY1081" fmla="*/ 992544 h 6012000"/>
              <a:gd name="connsiteX1082" fmla="*/ 4125786 w 6012000"/>
              <a:gd name="connsiteY1082" fmla="*/ 1024080 h 6012000"/>
              <a:gd name="connsiteX1083" fmla="*/ 4149656 w 6012000"/>
              <a:gd name="connsiteY1083" fmla="*/ 1063168 h 6012000"/>
              <a:gd name="connsiteX1084" fmla="*/ 4218576 w 6012000"/>
              <a:gd name="connsiteY1084" fmla="*/ 1108516 h 6012000"/>
              <a:gd name="connsiteX1085" fmla="*/ 4288532 w 6012000"/>
              <a:gd name="connsiteY1085" fmla="*/ 1135197 h 6012000"/>
              <a:gd name="connsiteX1086" fmla="*/ 4220044 w 6012000"/>
              <a:gd name="connsiteY1086" fmla="*/ 1211414 h 6012000"/>
              <a:gd name="connsiteX1087" fmla="*/ 4123776 w 6012000"/>
              <a:gd name="connsiteY1087" fmla="*/ 1213458 h 6012000"/>
              <a:gd name="connsiteX1088" fmla="*/ 4095958 w 6012000"/>
              <a:gd name="connsiteY1088" fmla="*/ 1239890 h 6012000"/>
              <a:gd name="connsiteX1089" fmla="*/ 4198524 w 6012000"/>
              <a:gd name="connsiteY1089" fmla="*/ 1287750 h 6012000"/>
              <a:gd name="connsiteX1090" fmla="*/ 4286184 w 6012000"/>
              <a:gd name="connsiteY1090" fmla="*/ 1230480 h 6012000"/>
              <a:gd name="connsiteX1091" fmla="*/ 4323348 w 6012000"/>
              <a:gd name="connsiteY1091" fmla="*/ 1181394 h 6012000"/>
              <a:gd name="connsiteX1092" fmla="*/ 4366672 w 6012000"/>
              <a:gd name="connsiteY1092" fmla="*/ 1175745 h 6012000"/>
              <a:gd name="connsiteX1093" fmla="*/ 4434476 w 6012000"/>
              <a:gd name="connsiteY1093" fmla="*/ 1210613 h 6012000"/>
              <a:gd name="connsiteX1094" fmla="*/ 4471666 w 6012000"/>
              <a:gd name="connsiteY1094" fmla="*/ 1163723 h 6012000"/>
              <a:gd name="connsiteX1095" fmla="*/ 4402812 w 6012000"/>
              <a:gd name="connsiteY1095" fmla="*/ 1112027 h 6012000"/>
              <a:gd name="connsiteX1096" fmla="*/ 4337958 w 6012000"/>
              <a:gd name="connsiteY1096" fmla="*/ 1082669 h 6012000"/>
              <a:gd name="connsiteX1097" fmla="*/ 4415434 w 6012000"/>
              <a:gd name="connsiteY1097" fmla="*/ 1068309 h 6012000"/>
              <a:gd name="connsiteX1098" fmla="*/ 4484822 w 6012000"/>
              <a:gd name="connsiteY1098" fmla="*/ 1027217 h 6012000"/>
              <a:gd name="connsiteX1099" fmla="*/ 4560820 w 6012000"/>
              <a:gd name="connsiteY1099" fmla="*/ 1049429 h 6012000"/>
              <a:gd name="connsiteX1100" fmla="*/ 4646102 w 6012000"/>
              <a:gd name="connsiteY1100" fmla="*/ 1044913 h 6012000"/>
              <a:gd name="connsiteX1101" fmla="*/ 4579008 w 6012000"/>
              <a:gd name="connsiteY1101" fmla="*/ 947000 h 6012000"/>
              <a:gd name="connsiteX1102" fmla="*/ 4481676 w 6012000"/>
              <a:gd name="connsiteY1102" fmla="*/ 896559 h 6012000"/>
              <a:gd name="connsiteX1103" fmla="*/ 4565914 w 6012000"/>
              <a:gd name="connsiteY1103" fmla="*/ 914247 h 6012000"/>
              <a:gd name="connsiteX1104" fmla="*/ 4633852 w 6012000"/>
              <a:gd name="connsiteY1104" fmla="*/ 863639 h 6012000"/>
              <a:gd name="connsiteX1105" fmla="*/ 4616460 w 6012000"/>
              <a:gd name="connsiteY1105" fmla="*/ 824634 h 6012000"/>
              <a:gd name="connsiteX1106" fmla="*/ 4496572 w 6012000"/>
              <a:gd name="connsiteY1106" fmla="*/ 784522 h 6012000"/>
              <a:gd name="connsiteX1107" fmla="*/ 4467320 w 6012000"/>
              <a:gd name="connsiteY1107" fmla="*/ 749306 h 6012000"/>
              <a:gd name="connsiteX1108" fmla="*/ 4458362 w 6012000"/>
              <a:gd name="connsiteY1108" fmla="*/ 743832 h 6012000"/>
              <a:gd name="connsiteX1109" fmla="*/ 1612080 w 6012000"/>
              <a:gd name="connsiteY1109" fmla="*/ 704550 h 6012000"/>
              <a:gd name="connsiteX1110" fmla="*/ 1566926 w 6012000"/>
              <a:gd name="connsiteY1110" fmla="*/ 723128 h 6012000"/>
              <a:gd name="connsiteX1111" fmla="*/ 1476528 w 6012000"/>
              <a:gd name="connsiteY1111" fmla="*/ 823963 h 6012000"/>
              <a:gd name="connsiteX1112" fmla="*/ 1417028 w 6012000"/>
              <a:gd name="connsiteY1112" fmla="*/ 932899 h 6012000"/>
              <a:gd name="connsiteX1113" fmla="*/ 1402268 w 6012000"/>
              <a:gd name="connsiteY1113" fmla="*/ 948603 h 6012000"/>
              <a:gd name="connsiteX1114" fmla="*/ 1446400 w 6012000"/>
              <a:gd name="connsiteY1114" fmla="*/ 971769 h 6012000"/>
              <a:gd name="connsiteX1115" fmla="*/ 1524976 w 6012000"/>
              <a:gd name="connsiteY1115" fmla="*/ 886869 h 6012000"/>
              <a:gd name="connsiteX1116" fmla="*/ 1583876 w 6012000"/>
              <a:gd name="connsiteY1116" fmla="*/ 782096 h 6012000"/>
              <a:gd name="connsiteX1117" fmla="*/ 1636432 w 6012000"/>
              <a:gd name="connsiteY1117" fmla="*/ 762250 h 6012000"/>
              <a:gd name="connsiteX1118" fmla="*/ 1686644 w 6012000"/>
              <a:gd name="connsiteY1118" fmla="*/ 819291 h 6012000"/>
              <a:gd name="connsiteX1119" fmla="*/ 1797734 w 6012000"/>
              <a:gd name="connsiteY1119" fmla="*/ 958657 h 6012000"/>
              <a:gd name="connsiteX1120" fmla="*/ 1895700 w 6012000"/>
              <a:gd name="connsiteY1120" fmla="*/ 1093424 h 6012000"/>
              <a:gd name="connsiteX1121" fmla="*/ 1855048 w 6012000"/>
              <a:gd name="connsiteY1121" fmla="*/ 1103501 h 6012000"/>
              <a:gd name="connsiteX1122" fmla="*/ 1859172 w 6012000"/>
              <a:gd name="connsiteY1122" fmla="*/ 1120083 h 6012000"/>
              <a:gd name="connsiteX1123" fmla="*/ 1937648 w 6012000"/>
              <a:gd name="connsiteY1123" fmla="*/ 1144771 h 6012000"/>
              <a:gd name="connsiteX1124" fmla="*/ 2022600 w 6012000"/>
              <a:gd name="connsiteY1124" fmla="*/ 1147131 h 6012000"/>
              <a:gd name="connsiteX1125" fmla="*/ 1938466 w 6012000"/>
              <a:gd name="connsiteY1125" fmla="*/ 1029302 h 6012000"/>
              <a:gd name="connsiteX1126" fmla="*/ 1843710 w 6012000"/>
              <a:gd name="connsiteY1126" fmla="*/ 926897 h 6012000"/>
              <a:gd name="connsiteX1127" fmla="*/ 1716380 w 6012000"/>
              <a:gd name="connsiteY1127" fmla="*/ 774123 h 6012000"/>
              <a:gd name="connsiteX1128" fmla="*/ 1659504 w 6012000"/>
              <a:gd name="connsiteY1128" fmla="*/ 708537 h 6012000"/>
              <a:gd name="connsiteX1129" fmla="*/ 1612080 w 6012000"/>
              <a:gd name="connsiteY1129" fmla="*/ 704550 h 6012000"/>
              <a:gd name="connsiteX1130" fmla="*/ 4389602 w 6012000"/>
              <a:gd name="connsiteY1130" fmla="*/ 674742 h 6012000"/>
              <a:gd name="connsiteX1131" fmla="*/ 4318158 w 6012000"/>
              <a:gd name="connsiteY1131" fmla="*/ 730103 h 6012000"/>
              <a:gd name="connsiteX1132" fmla="*/ 4319782 w 6012000"/>
              <a:gd name="connsiteY1132" fmla="*/ 811418 h 6012000"/>
              <a:gd name="connsiteX1133" fmla="*/ 4420576 w 6012000"/>
              <a:gd name="connsiteY1133" fmla="*/ 762268 h 6012000"/>
              <a:gd name="connsiteX1134" fmla="*/ 4381236 w 6012000"/>
              <a:gd name="connsiteY1134" fmla="*/ 742781 h 6012000"/>
              <a:gd name="connsiteX1135" fmla="*/ 4374088 w 6012000"/>
              <a:gd name="connsiteY1135" fmla="*/ 711499 h 6012000"/>
              <a:gd name="connsiteX1136" fmla="*/ 3105684 w 6012000"/>
              <a:gd name="connsiteY1136" fmla="*/ 240990 h 6012000"/>
              <a:gd name="connsiteX1137" fmla="*/ 3113168 w 6012000"/>
              <a:gd name="connsiteY1137" fmla="*/ 267360 h 6012000"/>
              <a:gd name="connsiteX1138" fmla="*/ 3131080 w 6012000"/>
              <a:gd name="connsiteY1138" fmla="*/ 285679 h 6012000"/>
              <a:gd name="connsiteX1139" fmla="*/ 3132612 w 6012000"/>
              <a:gd name="connsiteY1139" fmla="*/ 310229 h 6012000"/>
              <a:gd name="connsiteX1140" fmla="*/ 3139360 w 6012000"/>
              <a:gd name="connsiteY1140" fmla="*/ 393035 h 6012000"/>
              <a:gd name="connsiteX1141" fmla="*/ 3139396 w 6012000"/>
              <a:gd name="connsiteY1141" fmla="*/ 435648 h 6012000"/>
              <a:gd name="connsiteX1142" fmla="*/ 3139744 w 6012000"/>
              <a:gd name="connsiteY1142" fmla="*/ 486916 h 6012000"/>
              <a:gd name="connsiteX1143" fmla="*/ 3074146 w 6012000"/>
              <a:gd name="connsiteY1143" fmla="*/ 463777 h 6012000"/>
              <a:gd name="connsiteX1144" fmla="*/ 3027646 w 6012000"/>
              <a:gd name="connsiteY1144" fmla="*/ 463403 h 6012000"/>
              <a:gd name="connsiteX1145" fmla="*/ 2987934 w 6012000"/>
              <a:gd name="connsiteY1145" fmla="*/ 467015 h 6012000"/>
              <a:gd name="connsiteX1146" fmla="*/ 3000314 w 6012000"/>
              <a:gd name="connsiteY1146" fmla="*/ 457713 h 6012000"/>
              <a:gd name="connsiteX1147" fmla="*/ 3045422 w 6012000"/>
              <a:gd name="connsiteY1147" fmla="*/ 438186 h 6012000"/>
              <a:gd name="connsiteX1148" fmla="*/ 3070588 w 6012000"/>
              <a:gd name="connsiteY1148" fmla="*/ 422189 h 6012000"/>
              <a:gd name="connsiteX1149" fmla="*/ 3103100 w 6012000"/>
              <a:gd name="connsiteY1149" fmla="*/ 431818 h 6012000"/>
              <a:gd name="connsiteX1150" fmla="*/ 3133448 w 6012000"/>
              <a:gd name="connsiteY1150" fmla="*/ 409765 h 6012000"/>
              <a:gd name="connsiteX1151" fmla="*/ 3086822 w 6012000"/>
              <a:gd name="connsiteY1151" fmla="*/ 359224 h 6012000"/>
              <a:gd name="connsiteX1152" fmla="*/ 3046290 w 6012000"/>
              <a:gd name="connsiteY1152" fmla="*/ 348651 h 6012000"/>
              <a:gd name="connsiteX1153" fmla="*/ 3001038 w 6012000"/>
              <a:gd name="connsiteY1153" fmla="*/ 363618 h 6012000"/>
              <a:gd name="connsiteX1154" fmla="*/ 3020132 w 6012000"/>
              <a:gd name="connsiteY1154" fmla="*/ 389080 h 6012000"/>
              <a:gd name="connsiteX1155" fmla="*/ 3022052 w 6012000"/>
              <a:gd name="connsiteY1155" fmla="*/ 399402 h 6012000"/>
              <a:gd name="connsiteX1156" fmla="*/ 2973510 w 6012000"/>
              <a:gd name="connsiteY1156" fmla="*/ 448684 h 6012000"/>
              <a:gd name="connsiteX1157" fmla="*/ 2958492 w 6012000"/>
              <a:gd name="connsiteY1157" fmla="*/ 470369 h 6012000"/>
              <a:gd name="connsiteX1158" fmla="*/ 2958684 w 6012000"/>
              <a:gd name="connsiteY1158" fmla="*/ 471337 h 6012000"/>
              <a:gd name="connsiteX1159" fmla="*/ 2955038 w 6012000"/>
              <a:gd name="connsiteY1159" fmla="*/ 467525 h 6012000"/>
              <a:gd name="connsiteX1160" fmla="*/ 2906872 w 6012000"/>
              <a:gd name="connsiteY1160" fmla="*/ 449917 h 6012000"/>
              <a:gd name="connsiteX1161" fmla="*/ 2904100 w 6012000"/>
              <a:gd name="connsiteY1161" fmla="*/ 414068 h 6012000"/>
              <a:gd name="connsiteX1162" fmla="*/ 2878934 w 6012000"/>
              <a:gd name="connsiteY1162" fmla="*/ 386559 h 6012000"/>
              <a:gd name="connsiteX1163" fmla="*/ 2859138 w 6012000"/>
              <a:gd name="connsiteY1163" fmla="*/ 381621 h 6012000"/>
              <a:gd name="connsiteX1164" fmla="*/ 2855824 w 6012000"/>
              <a:gd name="connsiteY1164" fmla="*/ 380285 h 6012000"/>
              <a:gd name="connsiteX1165" fmla="*/ 2880320 w 6012000"/>
              <a:gd name="connsiteY1165" fmla="*/ 370116 h 6012000"/>
              <a:gd name="connsiteX1166" fmla="*/ 2908336 w 6012000"/>
              <a:gd name="connsiteY1166" fmla="*/ 362441 h 6012000"/>
              <a:gd name="connsiteX1167" fmla="*/ 2949754 w 6012000"/>
              <a:gd name="connsiteY1167" fmla="*/ 348392 h 6012000"/>
              <a:gd name="connsiteX1168" fmla="*/ 2964616 w 6012000"/>
              <a:gd name="connsiteY1168" fmla="*/ 312907 h 6012000"/>
              <a:gd name="connsiteX1169" fmla="*/ 2936076 w 6012000"/>
              <a:gd name="connsiteY1169" fmla="*/ 276149 h 6012000"/>
              <a:gd name="connsiteX1170" fmla="*/ 2904296 w 6012000"/>
              <a:gd name="connsiteY1170" fmla="*/ 263930 h 6012000"/>
              <a:gd name="connsiteX1171" fmla="*/ 2886912 w 6012000"/>
              <a:gd name="connsiteY1171" fmla="*/ 259744 h 6012000"/>
              <a:gd name="connsiteX1172" fmla="*/ 2880692 w 6012000"/>
              <a:gd name="connsiteY1172" fmla="*/ 287023 h 6012000"/>
              <a:gd name="connsiteX1173" fmla="*/ 2851268 w 6012000"/>
              <a:gd name="connsiteY1173" fmla="*/ 316451 h 6012000"/>
              <a:gd name="connsiteX1174" fmla="*/ 2837292 w 6012000"/>
              <a:gd name="connsiteY1174" fmla="*/ 319563 h 6012000"/>
              <a:gd name="connsiteX1175" fmla="*/ 2796568 w 6012000"/>
              <a:gd name="connsiteY1175" fmla="*/ 348780 h 6012000"/>
              <a:gd name="connsiteX1176" fmla="*/ 2796990 w 6012000"/>
              <a:gd name="connsiteY1176" fmla="*/ 369776 h 6012000"/>
              <a:gd name="connsiteX1177" fmla="*/ 2804470 w 6012000"/>
              <a:gd name="connsiteY1177" fmla="*/ 376495 h 6012000"/>
              <a:gd name="connsiteX1178" fmla="*/ 2820898 w 6012000"/>
              <a:gd name="connsiteY1178" fmla="*/ 379985 h 6012000"/>
              <a:gd name="connsiteX1179" fmla="*/ 2831170 w 6012000"/>
              <a:gd name="connsiteY1179" fmla="*/ 379695 h 6012000"/>
              <a:gd name="connsiteX1180" fmla="*/ 2823220 w 6012000"/>
              <a:gd name="connsiteY1180" fmla="*/ 394957 h 6012000"/>
              <a:gd name="connsiteX1181" fmla="*/ 2835244 w 6012000"/>
              <a:gd name="connsiteY1181" fmla="*/ 404312 h 6012000"/>
              <a:gd name="connsiteX1182" fmla="*/ 2848232 w 6012000"/>
              <a:gd name="connsiteY1182" fmla="*/ 421554 h 6012000"/>
              <a:gd name="connsiteX1183" fmla="*/ 2852328 w 6012000"/>
              <a:gd name="connsiteY1183" fmla="*/ 447824 h 6012000"/>
              <a:gd name="connsiteX1184" fmla="*/ 2837288 w 6012000"/>
              <a:gd name="connsiteY1184" fmla="*/ 459509 h 6012000"/>
              <a:gd name="connsiteX1185" fmla="*/ 2815258 w 6012000"/>
              <a:gd name="connsiteY1185" fmla="*/ 468659 h 6012000"/>
              <a:gd name="connsiteX1186" fmla="*/ 2784316 w 6012000"/>
              <a:gd name="connsiteY1186" fmla="*/ 475871 h 6012000"/>
              <a:gd name="connsiteX1187" fmla="*/ 2788630 w 6012000"/>
              <a:gd name="connsiteY1187" fmla="*/ 488490 h 6012000"/>
              <a:gd name="connsiteX1188" fmla="*/ 2685136 w 6012000"/>
              <a:gd name="connsiteY1188" fmla="*/ 513950 h 6012000"/>
              <a:gd name="connsiteX1189" fmla="*/ 2680670 w 6012000"/>
              <a:gd name="connsiteY1189" fmla="*/ 509892 h 6012000"/>
              <a:gd name="connsiteX1190" fmla="*/ 2695644 w 6012000"/>
              <a:gd name="connsiteY1190" fmla="*/ 457893 h 6012000"/>
              <a:gd name="connsiteX1191" fmla="*/ 2660316 w 6012000"/>
              <a:gd name="connsiteY1191" fmla="*/ 491990 h 6012000"/>
              <a:gd name="connsiteX1192" fmla="*/ 2649778 w 6012000"/>
              <a:gd name="connsiteY1192" fmla="*/ 526486 h 6012000"/>
              <a:gd name="connsiteX1193" fmla="*/ 2663254 w 6012000"/>
              <a:gd name="connsiteY1193" fmla="*/ 564939 h 6012000"/>
              <a:gd name="connsiteX1194" fmla="*/ 2692316 w 6012000"/>
              <a:gd name="connsiteY1194" fmla="*/ 562597 h 6012000"/>
              <a:gd name="connsiteX1195" fmla="*/ 2846456 w 6012000"/>
              <a:gd name="connsiteY1195" fmla="*/ 522347 h 6012000"/>
              <a:gd name="connsiteX1196" fmla="*/ 2848612 w 6012000"/>
              <a:gd name="connsiteY1196" fmla="*/ 524526 h 6012000"/>
              <a:gd name="connsiteX1197" fmla="*/ 2839332 w 6012000"/>
              <a:gd name="connsiteY1197" fmla="*/ 550067 h 6012000"/>
              <a:gd name="connsiteX1198" fmla="*/ 2817204 w 6012000"/>
              <a:gd name="connsiteY1198" fmla="*/ 574291 h 6012000"/>
              <a:gd name="connsiteX1199" fmla="*/ 2730560 w 6012000"/>
              <a:gd name="connsiteY1199" fmla="*/ 695580 h 6012000"/>
              <a:gd name="connsiteX1200" fmla="*/ 2750738 w 6012000"/>
              <a:gd name="connsiteY1200" fmla="*/ 723482 h 6012000"/>
              <a:gd name="connsiteX1201" fmla="*/ 2803540 w 6012000"/>
              <a:gd name="connsiteY1201" fmla="*/ 721706 h 6012000"/>
              <a:gd name="connsiteX1202" fmla="*/ 2839552 w 6012000"/>
              <a:gd name="connsiteY1202" fmla="*/ 697347 h 6012000"/>
              <a:gd name="connsiteX1203" fmla="*/ 2838204 w 6012000"/>
              <a:gd name="connsiteY1203" fmla="*/ 710528 h 6012000"/>
              <a:gd name="connsiteX1204" fmla="*/ 2845108 w 6012000"/>
              <a:gd name="connsiteY1204" fmla="*/ 727969 h 6012000"/>
              <a:gd name="connsiteX1205" fmla="*/ 2856570 w 6012000"/>
              <a:gd name="connsiteY1205" fmla="*/ 757005 h 6012000"/>
              <a:gd name="connsiteX1206" fmla="*/ 2882108 w 6012000"/>
              <a:gd name="connsiteY1206" fmla="*/ 759379 h 6012000"/>
              <a:gd name="connsiteX1207" fmla="*/ 2900548 w 6012000"/>
              <a:gd name="connsiteY1207" fmla="*/ 740717 h 6012000"/>
              <a:gd name="connsiteX1208" fmla="*/ 2900516 w 6012000"/>
              <a:gd name="connsiteY1208" fmla="*/ 633156 h 6012000"/>
              <a:gd name="connsiteX1209" fmla="*/ 2932028 w 6012000"/>
              <a:gd name="connsiteY1209" fmla="*/ 568639 h 6012000"/>
              <a:gd name="connsiteX1210" fmla="*/ 2937484 w 6012000"/>
              <a:gd name="connsiteY1210" fmla="*/ 541015 h 6012000"/>
              <a:gd name="connsiteX1211" fmla="*/ 2945236 w 6012000"/>
              <a:gd name="connsiteY1211" fmla="*/ 523504 h 6012000"/>
              <a:gd name="connsiteX1212" fmla="*/ 2930264 w 6012000"/>
              <a:gd name="connsiteY1212" fmla="*/ 521598 h 6012000"/>
              <a:gd name="connsiteX1213" fmla="*/ 2899096 w 6012000"/>
              <a:gd name="connsiteY1213" fmla="*/ 570708 h 6012000"/>
              <a:gd name="connsiteX1214" fmla="*/ 2911708 w 6012000"/>
              <a:gd name="connsiteY1214" fmla="*/ 543344 h 6012000"/>
              <a:gd name="connsiteX1215" fmla="*/ 2917676 w 6012000"/>
              <a:gd name="connsiteY1215" fmla="*/ 511945 h 6012000"/>
              <a:gd name="connsiteX1216" fmla="*/ 2954688 w 6012000"/>
              <a:gd name="connsiteY1216" fmla="*/ 493516 h 6012000"/>
              <a:gd name="connsiteX1217" fmla="*/ 2958688 w 6012000"/>
              <a:gd name="connsiteY1217" fmla="*/ 489714 h 6012000"/>
              <a:gd name="connsiteX1218" fmla="*/ 2965320 w 6012000"/>
              <a:gd name="connsiteY1218" fmla="*/ 505250 h 6012000"/>
              <a:gd name="connsiteX1219" fmla="*/ 3006892 w 6012000"/>
              <a:gd name="connsiteY1219" fmla="*/ 523874 h 6012000"/>
              <a:gd name="connsiteX1220" fmla="*/ 3124790 w 6012000"/>
              <a:gd name="connsiteY1220" fmla="*/ 529057 h 6012000"/>
              <a:gd name="connsiteX1221" fmla="*/ 3137910 w 6012000"/>
              <a:gd name="connsiteY1221" fmla="*/ 524589 h 6012000"/>
              <a:gd name="connsiteX1222" fmla="*/ 3137912 w 6012000"/>
              <a:gd name="connsiteY1222" fmla="*/ 530029 h 6012000"/>
              <a:gd name="connsiteX1223" fmla="*/ 3107852 w 6012000"/>
              <a:gd name="connsiteY1223" fmla="*/ 544909 h 6012000"/>
              <a:gd name="connsiteX1224" fmla="*/ 3013912 w 6012000"/>
              <a:gd name="connsiteY1224" fmla="*/ 591095 h 6012000"/>
              <a:gd name="connsiteX1225" fmla="*/ 2996186 w 6012000"/>
              <a:gd name="connsiteY1225" fmla="*/ 597601 h 6012000"/>
              <a:gd name="connsiteX1226" fmla="*/ 2980528 w 6012000"/>
              <a:gd name="connsiteY1226" fmla="*/ 594700 h 6012000"/>
              <a:gd name="connsiteX1227" fmla="*/ 2973036 w 6012000"/>
              <a:gd name="connsiteY1227" fmla="*/ 625718 h 6012000"/>
              <a:gd name="connsiteX1228" fmla="*/ 3022696 w 6012000"/>
              <a:gd name="connsiteY1228" fmla="*/ 625442 h 6012000"/>
              <a:gd name="connsiteX1229" fmla="*/ 3077196 w 6012000"/>
              <a:gd name="connsiteY1229" fmla="*/ 596304 h 6012000"/>
              <a:gd name="connsiteX1230" fmla="*/ 3135172 w 6012000"/>
              <a:gd name="connsiteY1230" fmla="*/ 570178 h 6012000"/>
              <a:gd name="connsiteX1231" fmla="*/ 3133454 w 6012000"/>
              <a:gd name="connsiteY1231" fmla="*/ 603790 h 6012000"/>
              <a:gd name="connsiteX1232" fmla="*/ 3130484 w 6012000"/>
              <a:gd name="connsiteY1232" fmla="*/ 714840 h 6012000"/>
              <a:gd name="connsiteX1233" fmla="*/ 3132736 w 6012000"/>
              <a:gd name="connsiteY1233" fmla="*/ 759667 h 6012000"/>
              <a:gd name="connsiteX1234" fmla="*/ 3135752 w 6012000"/>
              <a:gd name="connsiteY1234" fmla="*/ 811886 h 6012000"/>
              <a:gd name="connsiteX1235" fmla="*/ 3151454 w 6012000"/>
              <a:gd name="connsiteY1235" fmla="*/ 849149 h 6012000"/>
              <a:gd name="connsiteX1236" fmla="*/ 3170940 w 6012000"/>
              <a:gd name="connsiteY1236" fmla="*/ 874420 h 6012000"/>
              <a:gd name="connsiteX1237" fmla="*/ 3187416 w 6012000"/>
              <a:gd name="connsiteY1237" fmla="*/ 829684 h 6012000"/>
              <a:gd name="connsiteX1238" fmla="*/ 3192720 w 6012000"/>
              <a:gd name="connsiteY1238" fmla="*/ 757066 h 6012000"/>
              <a:gd name="connsiteX1239" fmla="*/ 3191176 w 6012000"/>
              <a:gd name="connsiteY1239" fmla="*/ 685105 h 6012000"/>
              <a:gd name="connsiteX1240" fmla="*/ 3192740 w 6012000"/>
              <a:gd name="connsiteY1240" fmla="*/ 659923 h 6012000"/>
              <a:gd name="connsiteX1241" fmla="*/ 3194890 w 6012000"/>
              <a:gd name="connsiteY1241" fmla="*/ 600296 h 6012000"/>
              <a:gd name="connsiteX1242" fmla="*/ 3199080 w 6012000"/>
              <a:gd name="connsiteY1242" fmla="*/ 555420 h 6012000"/>
              <a:gd name="connsiteX1243" fmla="*/ 3319096 w 6012000"/>
              <a:gd name="connsiteY1243" fmla="*/ 519930 h 6012000"/>
              <a:gd name="connsiteX1244" fmla="*/ 3346000 w 6012000"/>
              <a:gd name="connsiteY1244" fmla="*/ 502313 h 6012000"/>
              <a:gd name="connsiteX1245" fmla="*/ 3319456 w 6012000"/>
              <a:gd name="connsiteY1245" fmla="*/ 477413 h 6012000"/>
              <a:gd name="connsiteX1246" fmla="*/ 3290414 w 6012000"/>
              <a:gd name="connsiteY1246" fmla="*/ 472897 h 6012000"/>
              <a:gd name="connsiteX1247" fmla="*/ 3223864 w 6012000"/>
              <a:gd name="connsiteY1247" fmla="*/ 495001 h 6012000"/>
              <a:gd name="connsiteX1248" fmla="*/ 3227492 w 6012000"/>
              <a:gd name="connsiteY1248" fmla="*/ 501287 h 6012000"/>
              <a:gd name="connsiteX1249" fmla="*/ 3217340 w 6012000"/>
              <a:gd name="connsiteY1249" fmla="*/ 499599 h 6012000"/>
              <a:gd name="connsiteX1250" fmla="*/ 3192198 w 6012000"/>
              <a:gd name="connsiteY1250" fmla="*/ 510821 h 6012000"/>
              <a:gd name="connsiteX1251" fmla="*/ 3191148 w 6012000"/>
              <a:gd name="connsiteY1251" fmla="*/ 415703 h 6012000"/>
              <a:gd name="connsiteX1252" fmla="*/ 3184436 w 6012000"/>
              <a:gd name="connsiteY1252" fmla="*/ 345708 h 6012000"/>
              <a:gd name="connsiteX1253" fmla="*/ 3184320 w 6012000"/>
              <a:gd name="connsiteY1253" fmla="*/ 307941 h 6012000"/>
              <a:gd name="connsiteX1254" fmla="*/ 3172402 w 6012000"/>
              <a:gd name="connsiteY1254" fmla="*/ 266987 h 6012000"/>
              <a:gd name="connsiteX1255" fmla="*/ 3130748 w 6012000"/>
              <a:gd name="connsiteY1255" fmla="*/ 246222 h 6012000"/>
              <a:gd name="connsiteX1256" fmla="*/ 3105684 w 6012000"/>
              <a:gd name="connsiteY1256" fmla="*/ 240990 h 6012000"/>
              <a:gd name="connsiteX1257" fmla="*/ 3006000 w 6012000"/>
              <a:gd name="connsiteY1257" fmla="*/ 144000 h 6012000"/>
              <a:gd name="connsiteX1258" fmla="*/ 5868000 w 6012000"/>
              <a:gd name="connsiteY1258" fmla="*/ 3006000 h 6012000"/>
              <a:gd name="connsiteX1259" fmla="*/ 3006000 w 6012000"/>
              <a:gd name="connsiteY1259" fmla="*/ 5868000 h 6012000"/>
              <a:gd name="connsiteX1260" fmla="*/ 144000 w 6012000"/>
              <a:gd name="connsiteY1260" fmla="*/ 3006000 h 6012000"/>
              <a:gd name="connsiteX1261" fmla="*/ 3006000 w 6012000"/>
              <a:gd name="connsiteY1261" fmla="*/ 144000 h 6012000"/>
              <a:gd name="connsiteX1262" fmla="*/ 3006000 w 6012000"/>
              <a:gd name="connsiteY1262" fmla="*/ 54529 h 6012000"/>
              <a:gd name="connsiteX1263" fmla="*/ 54530 w 6012000"/>
              <a:gd name="connsiteY1263" fmla="*/ 3006000 h 6012000"/>
              <a:gd name="connsiteX1264" fmla="*/ 3006000 w 6012000"/>
              <a:gd name="connsiteY1264" fmla="*/ 5957471 h 6012000"/>
              <a:gd name="connsiteX1265" fmla="*/ 5957472 w 6012000"/>
              <a:gd name="connsiteY1265" fmla="*/ 3006000 h 6012000"/>
              <a:gd name="connsiteX1266" fmla="*/ 3006000 w 6012000"/>
              <a:gd name="connsiteY1266" fmla="*/ 54529 h 6012000"/>
              <a:gd name="connsiteX1267" fmla="*/ 3006000 w 6012000"/>
              <a:gd name="connsiteY1267" fmla="*/ 0 h 6012000"/>
              <a:gd name="connsiteX1268" fmla="*/ 6012000 w 6012000"/>
              <a:gd name="connsiteY1268" fmla="*/ 3006000 h 6012000"/>
              <a:gd name="connsiteX1269" fmla="*/ 3006000 w 6012000"/>
              <a:gd name="connsiteY1269" fmla="*/ 6012000 h 6012000"/>
              <a:gd name="connsiteX1270" fmla="*/ 0 w 6012000"/>
              <a:gd name="connsiteY1270" fmla="*/ 3006000 h 6012000"/>
              <a:gd name="connsiteX1271" fmla="*/ 3006000 w 6012000"/>
              <a:gd name="connsiteY1271"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4789756" y="2385850"/>
                </a:moveTo>
                <a:lnTo>
                  <a:pt x="4790344" y="2386299"/>
                </a:lnTo>
                <a:lnTo>
                  <a:pt x="4790075" y="2386720"/>
                </a:ln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noFill/>
          <a:ln>
            <a:solidFill>
              <a:schemeClr val="bg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dirty="0">
              <a:solidFill>
                <a:schemeClr val="tx1"/>
              </a:solidFill>
            </a:endParaRPr>
          </a:p>
        </p:txBody>
      </p:sp>
      <p:sp>
        <p:nvSpPr>
          <p:cNvPr id="5" name="矩形 4">
            <a:extLst>
              <a:ext uri="{FF2B5EF4-FFF2-40B4-BE49-F238E27FC236}">
                <a16:creationId xmlns:a16="http://schemas.microsoft.com/office/drawing/2014/main" id="{6D95069C-5D09-405F-9213-98E7CE7196F7}"/>
              </a:ext>
            </a:extLst>
          </p:cNvPr>
          <p:cNvSpPr/>
          <p:nvPr userDrawn="1"/>
        </p:nvSpPr>
        <p:spPr>
          <a:xfrm>
            <a:off x="0" y="6066000"/>
            <a:ext cx="12192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F04FDAE9-5121-4D09-A20B-40886A038736}"/>
              </a:ext>
            </a:extLst>
          </p:cNvPr>
          <p:cNvSpPr txBox="1"/>
          <p:nvPr userDrawn="1"/>
        </p:nvSpPr>
        <p:spPr>
          <a:xfrm>
            <a:off x="749525" y="6288715"/>
            <a:ext cx="1964352" cy="346570"/>
          </a:xfrm>
          <a:prstGeom prst="rect">
            <a:avLst/>
          </a:prstGeom>
          <a:noFill/>
        </p:spPr>
        <p:txBody>
          <a:bodyPr wrap="square" rtlCol="0">
            <a:spAutoFit/>
          </a:bodyPr>
          <a:lstStyle/>
          <a:p>
            <a:pPr algn="dist">
              <a:lnSpc>
                <a:spcPct val="130000"/>
              </a:lnSpc>
            </a:pPr>
            <a:r>
              <a:rPr lang="zh-CN" altLang="en-US" sz="1400" b="0" i="0" kern="1200" dirty="0">
                <a:solidFill>
                  <a:schemeClr val="bg1">
                    <a:lumMod val="95000"/>
                  </a:schemeClr>
                </a:solidFill>
                <a:effectLst/>
                <a:latin typeface="+mn-ea"/>
                <a:ea typeface="+mn-ea"/>
                <a:cs typeface="+mn-cs"/>
              </a:rPr>
              <a:t>博学笃志 格物明德</a:t>
            </a:r>
            <a:endParaRPr lang="zh-CN" altLang="en-US" sz="1000" spc="100" dirty="0">
              <a:solidFill>
                <a:schemeClr val="bg1">
                  <a:lumMod val="95000"/>
                </a:schemeClr>
              </a:solidFill>
              <a:latin typeface="+mn-ea"/>
              <a:ea typeface="+mn-ea"/>
            </a:endParaRPr>
          </a:p>
        </p:txBody>
      </p:sp>
      <p:sp>
        <p:nvSpPr>
          <p:cNvPr id="9" name="任意多边形: 形状 8">
            <a:extLst>
              <a:ext uri="{FF2B5EF4-FFF2-40B4-BE49-F238E27FC236}">
                <a16:creationId xmlns:a16="http://schemas.microsoft.com/office/drawing/2014/main" id="{3774DFC0-B984-400F-A93A-A43F7FEE1971}"/>
              </a:ext>
            </a:extLst>
          </p:cNvPr>
          <p:cNvSpPr>
            <a:spLocks noChangeAspect="1"/>
          </p:cNvSpPr>
          <p:nvPr userDrawn="1"/>
        </p:nvSpPr>
        <p:spPr>
          <a:xfrm>
            <a:off x="10974475" y="6228000"/>
            <a:ext cx="468000" cy="468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dirty="0">
              <a:solidFill>
                <a:schemeClr val="tx1"/>
              </a:solidFill>
            </a:endParaRPr>
          </a:p>
        </p:txBody>
      </p:sp>
      <p:sp>
        <p:nvSpPr>
          <p:cNvPr id="11" name="椭圆 10">
            <a:extLst>
              <a:ext uri="{FF2B5EF4-FFF2-40B4-BE49-F238E27FC236}">
                <a16:creationId xmlns:a16="http://schemas.microsoft.com/office/drawing/2014/main" id="{B738050F-BEF3-4F73-BC5E-D4BEC81397E2}"/>
              </a:ext>
            </a:extLst>
          </p:cNvPr>
          <p:cNvSpPr>
            <a:spLocks noChangeAspect="1"/>
          </p:cNvSpPr>
          <p:nvPr userDrawn="1"/>
        </p:nvSpPr>
        <p:spPr>
          <a:xfrm>
            <a:off x="1657325" y="477000"/>
            <a:ext cx="108000" cy="1080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椭圆 11">
            <a:extLst>
              <a:ext uri="{FF2B5EF4-FFF2-40B4-BE49-F238E27FC236}">
                <a16:creationId xmlns:a16="http://schemas.microsoft.com/office/drawing/2014/main" id="{586F7046-3B9C-4588-AAD9-1C33C654C4C5}"/>
              </a:ext>
            </a:extLst>
          </p:cNvPr>
          <p:cNvSpPr>
            <a:spLocks noChangeAspect="1"/>
          </p:cNvSpPr>
          <p:nvPr userDrawn="1"/>
        </p:nvSpPr>
        <p:spPr>
          <a:xfrm>
            <a:off x="1211249" y="477000"/>
            <a:ext cx="108000" cy="1080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dirty="0"/>
          </a:p>
        </p:txBody>
      </p:sp>
      <p:sp>
        <p:nvSpPr>
          <p:cNvPr id="13" name="椭圆 12">
            <a:extLst>
              <a:ext uri="{FF2B5EF4-FFF2-40B4-BE49-F238E27FC236}">
                <a16:creationId xmlns:a16="http://schemas.microsoft.com/office/drawing/2014/main" id="{0D0D79D8-672E-46A9-BD40-9ACEE5BD293A}"/>
              </a:ext>
            </a:extLst>
          </p:cNvPr>
          <p:cNvSpPr>
            <a:spLocks noChangeAspect="1"/>
          </p:cNvSpPr>
          <p:nvPr userDrawn="1"/>
        </p:nvSpPr>
        <p:spPr>
          <a:xfrm>
            <a:off x="1434286" y="477000"/>
            <a:ext cx="108000" cy="108000"/>
          </a:xfrm>
          <a:prstGeom prst="ellipse">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dirty="0"/>
          </a:p>
        </p:txBody>
      </p:sp>
      <p:sp>
        <p:nvSpPr>
          <p:cNvPr id="14" name="椭圆 13">
            <a:extLst>
              <a:ext uri="{FF2B5EF4-FFF2-40B4-BE49-F238E27FC236}">
                <a16:creationId xmlns:a16="http://schemas.microsoft.com/office/drawing/2014/main" id="{748F74B8-47C3-453D-ADB4-0ED59F27ACC0}"/>
              </a:ext>
            </a:extLst>
          </p:cNvPr>
          <p:cNvSpPr>
            <a:spLocks noChangeAspect="1"/>
          </p:cNvSpPr>
          <p:nvPr userDrawn="1"/>
        </p:nvSpPr>
        <p:spPr>
          <a:xfrm>
            <a:off x="765175" y="477000"/>
            <a:ext cx="108000" cy="1080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dirty="0"/>
          </a:p>
        </p:txBody>
      </p:sp>
      <p:sp>
        <p:nvSpPr>
          <p:cNvPr id="15" name="椭圆 14">
            <a:extLst>
              <a:ext uri="{FF2B5EF4-FFF2-40B4-BE49-F238E27FC236}">
                <a16:creationId xmlns:a16="http://schemas.microsoft.com/office/drawing/2014/main" id="{87CC8C1C-645C-4B0A-BDF9-C3934276D0A5}"/>
              </a:ext>
            </a:extLst>
          </p:cNvPr>
          <p:cNvSpPr>
            <a:spLocks noChangeAspect="1"/>
          </p:cNvSpPr>
          <p:nvPr userDrawn="1"/>
        </p:nvSpPr>
        <p:spPr>
          <a:xfrm>
            <a:off x="988212" y="477000"/>
            <a:ext cx="108000" cy="1080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dirty="0"/>
          </a:p>
        </p:txBody>
      </p:sp>
      <p:sp>
        <p:nvSpPr>
          <p:cNvPr id="16" name="矩形 15">
            <a:extLst>
              <a:ext uri="{FF2B5EF4-FFF2-40B4-BE49-F238E27FC236}">
                <a16:creationId xmlns:a16="http://schemas.microsoft.com/office/drawing/2014/main" id="{B5B047D3-E27E-40F7-93EE-01CF88424F28}"/>
              </a:ext>
            </a:extLst>
          </p:cNvPr>
          <p:cNvSpPr/>
          <p:nvPr userDrawn="1"/>
        </p:nvSpPr>
        <p:spPr>
          <a:xfrm>
            <a:off x="7481916" y="337473"/>
            <a:ext cx="4325005" cy="38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1600" cap="small" dirty="0">
                <a:solidFill>
                  <a:schemeClr val="tx2"/>
                </a:solidFill>
                <a:latin typeface="+mj-lt"/>
                <a:ea typeface="+mj-ea"/>
              </a:rPr>
              <a:t>University of Chinese Academy of Sciences</a:t>
            </a:r>
          </a:p>
        </p:txBody>
      </p:sp>
      <p:grpSp>
        <p:nvGrpSpPr>
          <p:cNvPr id="149" name="组合 148">
            <a:extLst>
              <a:ext uri="{FF2B5EF4-FFF2-40B4-BE49-F238E27FC236}">
                <a16:creationId xmlns:a16="http://schemas.microsoft.com/office/drawing/2014/main" id="{9C4BE379-3C39-4D86-807C-6F2736D84B7B}"/>
              </a:ext>
            </a:extLst>
          </p:cNvPr>
          <p:cNvGrpSpPr>
            <a:grpSpLocks noChangeAspect="1"/>
          </p:cNvGrpSpPr>
          <p:nvPr userDrawn="1"/>
        </p:nvGrpSpPr>
        <p:grpSpPr>
          <a:xfrm>
            <a:off x="8251485" y="1809000"/>
            <a:ext cx="2261574" cy="3240000"/>
            <a:chOff x="7790635" y="779403"/>
            <a:chExt cx="3240000" cy="4641723"/>
          </a:xfrm>
        </p:grpSpPr>
        <p:sp>
          <p:nvSpPr>
            <p:cNvPr id="150" name="文本框 149">
              <a:extLst>
                <a:ext uri="{FF2B5EF4-FFF2-40B4-BE49-F238E27FC236}">
                  <a16:creationId xmlns:a16="http://schemas.microsoft.com/office/drawing/2014/main" id="{26D0A8D9-4E29-4D54-A9C5-3629C4F2EE0C}"/>
                </a:ext>
              </a:extLst>
            </p:cNvPr>
            <p:cNvSpPr txBox="1"/>
            <p:nvPr/>
          </p:nvSpPr>
          <p:spPr>
            <a:xfrm>
              <a:off x="8116642" y="1288444"/>
              <a:ext cx="2609332" cy="3738209"/>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a:solidFill>
                <a:srgbClr val="0000FF"/>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noFill/>
              </a:endParaRPr>
            </a:p>
          </p:txBody>
        </p:sp>
        <p:sp>
          <p:nvSpPr>
            <p:cNvPr id="151" name="文本框 150">
              <a:extLst>
                <a:ext uri="{FF2B5EF4-FFF2-40B4-BE49-F238E27FC236}">
                  <a16:creationId xmlns:a16="http://schemas.microsoft.com/office/drawing/2014/main" id="{8E6309B0-57BD-4DFD-AC2C-CA2BDDA3BBD8}"/>
                </a:ext>
              </a:extLst>
            </p:cNvPr>
            <p:cNvSpPr txBox="1"/>
            <p:nvPr/>
          </p:nvSpPr>
          <p:spPr>
            <a:xfrm rot="21609">
              <a:off x="8106126" y="1272023"/>
              <a:ext cx="2629676" cy="3767355"/>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0606FC">
                  <a:alpha val="98065"/>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52" name="文本框 151">
              <a:extLst>
                <a:ext uri="{FF2B5EF4-FFF2-40B4-BE49-F238E27FC236}">
                  <a16:creationId xmlns:a16="http://schemas.microsoft.com/office/drawing/2014/main" id="{F8B4410A-2C82-42E4-B9C3-D9B39C2F43A6}"/>
                </a:ext>
              </a:extLst>
            </p:cNvPr>
            <p:cNvSpPr txBox="1"/>
            <p:nvPr/>
          </p:nvSpPr>
          <p:spPr>
            <a:xfrm rot="43217">
              <a:off x="8095609" y="1255603"/>
              <a:ext cx="2650020" cy="3796500"/>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0C0CFA">
                  <a:alpha val="96129"/>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53" name="文本框 152">
              <a:extLst>
                <a:ext uri="{FF2B5EF4-FFF2-40B4-BE49-F238E27FC236}">
                  <a16:creationId xmlns:a16="http://schemas.microsoft.com/office/drawing/2014/main" id="{6D1BFF71-9FEB-440E-BDE1-3B67DA9EE4E3}"/>
                </a:ext>
              </a:extLst>
            </p:cNvPr>
            <p:cNvSpPr txBox="1"/>
            <p:nvPr/>
          </p:nvSpPr>
          <p:spPr>
            <a:xfrm rot="64826">
              <a:off x="8085093" y="1239182"/>
              <a:ext cx="2670364" cy="3825646"/>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1212F8">
                  <a:alpha val="94194"/>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54" name="文本框 153">
              <a:extLst>
                <a:ext uri="{FF2B5EF4-FFF2-40B4-BE49-F238E27FC236}">
                  <a16:creationId xmlns:a16="http://schemas.microsoft.com/office/drawing/2014/main" id="{1D59DF81-A67D-411E-B341-DDD80F01E45F}"/>
                </a:ext>
              </a:extLst>
            </p:cNvPr>
            <p:cNvSpPr txBox="1"/>
            <p:nvPr/>
          </p:nvSpPr>
          <p:spPr>
            <a:xfrm rot="86434">
              <a:off x="8074577" y="1222761"/>
              <a:ext cx="2690708" cy="3854791"/>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1818F6">
                  <a:alpha val="92258"/>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55" name="文本框 154">
              <a:extLst>
                <a:ext uri="{FF2B5EF4-FFF2-40B4-BE49-F238E27FC236}">
                  <a16:creationId xmlns:a16="http://schemas.microsoft.com/office/drawing/2014/main" id="{58F01D12-1812-4B9C-ADBC-18AEF70641BF}"/>
                </a:ext>
              </a:extLst>
            </p:cNvPr>
            <p:cNvSpPr txBox="1"/>
            <p:nvPr/>
          </p:nvSpPr>
          <p:spPr>
            <a:xfrm rot="108043">
              <a:off x="8064061" y="1206341"/>
              <a:ext cx="2711053" cy="3883937"/>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1E1EF4">
                  <a:alpha val="90323"/>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56" name="文本框 155">
              <a:extLst>
                <a:ext uri="{FF2B5EF4-FFF2-40B4-BE49-F238E27FC236}">
                  <a16:creationId xmlns:a16="http://schemas.microsoft.com/office/drawing/2014/main" id="{4581C71D-00FC-453F-B73B-96A80C1BBED3}"/>
                </a:ext>
              </a:extLst>
            </p:cNvPr>
            <p:cNvSpPr txBox="1"/>
            <p:nvPr/>
          </p:nvSpPr>
          <p:spPr>
            <a:xfrm rot="129651">
              <a:off x="8053544" y="1189920"/>
              <a:ext cx="2731397" cy="3913083"/>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2424F2">
                  <a:alpha val="88387"/>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57" name="文本框 156">
              <a:extLst>
                <a:ext uri="{FF2B5EF4-FFF2-40B4-BE49-F238E27FC236}">
                  <a16:creationId xmlns:a16="http://schemas.microsoft.com/office/drawing/2014/main" id="{39F45E83-0282-4EF6-B07E-270D3100B61E}"/>
                </a:ext>
              </a:extLst>
            </p:cNvPr>
            <p:cNvSpPr txBox="1"/>
            <p:nvPr/>
          </p:nvSpPr>
          <p:spPr>
            <a:xfrm rot="151260">
              <a:off x="8043028" y="1173499"/>
              <a:ext cx="2751741" cy="3942228"/>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2B2BF0">
                  <a:alpha val="86452"/>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58" name="文本框 157">
              <a:extLst>
                <a:ext uri="{FF2B5EF4-FFF2-40B4-BE49-F238E27FC236}">
                  <a16:creationId xmlns:a16="http://schemas.microsoft.com/office/drawing/2014/main" id="{E6B37CCF-1E0B-43F9-8D98-D69191CEF111}"/>
                </a:ext>
              </a:extLst>
            </p:cNvPr>
            <p:cNvSpPr txBox="1"/>
            <p:nvPr/>
          </p:nvSpPr>
          <p:spPr>
            <a:xfrm rot="172869">
              <a:off x="8032511" y="1157079"/>
              <a:ext cx="2772085" cy="3971374"/>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3131EE">
                  <a:alpha val="84516"/>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59" name="文本框 158">
              <a:extLst>
                <a:ext uri="{FF2B5EF4-FFF2-40B4-BE49-F238E27FC236}">
                  <a16:creationId xmlns:a16="http://schemas.microsoft.com/office/drawing/2014/main" id="{275A2D9E-20FB-4873-9257-653CCD97963B}"/>
                </a:ext>
              </a:extLst>
            </p:cNvPr>
            <p:cNvSpPr txBox="1"/>
            <p:nvPr/>
          </p:nvSpPr>
          <p:spPr>
            <a:xfrm rot="194477">
              <a:off x="8021995" y="1140658"/>
              <a:ext cx="2792429" cy="4000519"/>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3737EC">
                  <a:alpha val="82581"/>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60" name="文本框 159">
              <a:extLst>
                <a:ext uri="{FF2B5EF4-FFF2-40B4-BE49-F238E27FC236}">
                  <a16:creationId xmlns:a16="http://schemas.microsoft.com/office/drawing/2014/main" id="{711A3EE5-926F-47B1-B6F0-704BC5AD4669}"/>
                </a:ext>
              </a:extLst>
            </p:cNvPr>
            <p:cNvSpPr txBox="1"/>
            <p:nvPr/>
          </p:nvSpPr>
          <p:spPr>
            <a:xfrm rot="216086">
              <a:off x="8011478" y="1124237"/>
              <a:ext cx="2812773" cy="4029665"/>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3D3DEA">
                  <a:alpha val="80645"/>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61" name="文本框 160">
              <a:extLst>
                <a:ext uri="{FF2B5EF4-FFF2-40B4-BE49-F238E27FC236}">
                  <a16:creationId xmlns:a16="http://schemas.microsoft.com/office/drawing/2014/main" id="{A36E76E7-CA16-48F7-AA33-2E12F83F29E1}"/>
                </a:ext>
              </a:extLst>
            </p:cNvPr>
            <p:cNvSpPr txBox="1"/>
            <p:nvPr/>
          </p:nvSpPr>
          <p:spPr>
            <a:xfrm rot="237694">
              <a:off x="8000962" y="1107817"/>
              <a:ext cx="2833117" cy="4058811"/>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4343E8">
                  <a:alpha val="78710"/>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62" name="文本框 161">
              <a:extLst>
                <a:ext uri="{FF2B5EF4-FFF2-40B4-BE49-F238E27FC236}">
                  <a16:creationId xmlns:a16="http://schemas.microsoft.com/office/drawing/2014/main" id="{C18F0C36-54E5-4B86-B27B-25E36F588552}"/>
                </a:ext>
              </a:extLst>
            </p:cNvPr>
            <p:cNvSpPr txBox="1"/>
            <p:nvPr/>
          </p:nvSpPr>
          <p:spPr>
            <a:xfrm rot="259303">
              <a:off x="7990446" y="1091396"/>
              <a:ext cx="2853461" cy="4087956"/>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4949E6">
                  <a:alpha val="76774"/>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63" name="文本框 162">
              <a:extLst>
                <a:ext uri="{FF2B5EF4-FFF2-40B4-BE49-F238E27FC236}">
                  <a16:creationId xmlns:a16="http://schemas.microsoft.com/office/drawing/2014/main" id="{03B60B22-685B-4FA4-B3F9-05AB10B11B6F}"/>
                </a:ext>
              </a:extLst>
            </p:cNvPr>
            <p:cNvSpPr txBox="1"/>
            <p:nvPr/>
          </p:nvSpPr>
          <p:spPr>
            <a:xfrm rot="280912">
              <a:off x="7979930" y="1074975"/>
              <a:ext cx="2873806" cy="4117102"/>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5050E4">
                  <a:alpha val="74839"/>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64" name="文本框 163">
              <a:extLst>
                <a:ext uri="{FF2B5EF4-FFF2-40B4-BE49-F238E27FC236}">
                  <a16:creationId xmlns:a16="http://schemas.microsoft.com/office/drawing/2014/main" id="{545E0276-90EB-4BA5-819C-D2997DEE1DD6}"/>
                </a:ext>
              </a:extLst>
            </p:cNvPr>
            <p:cNvSpPr txBox="1"/>
            <p:nvPr/>
          </p:nvSpPr>
          <p:spPr>
            <a:xfrm rot="302520">
              <a:off x="7969413" y="1058555"/>
              <a:ext cx="2894150" cy="4146248"/>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5656E2">
                  <a:alpha val="72903"/>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65" name="文本框 164">
              <a:extLst>
                <a:ext uri="{FF2B5EF4-FFF2-40B4-BE49-F238E27FC236}">
                  <a16:creationId xmlns:a16="http://schemas.microsoft.com/office/drawing/2014/main" id="{EF9EDC89-FBC8-45D8-98E7-B5F78A69CA1E}"/>
                </a:ext>
              </a:extLst>
            </p:cNvPr>
            <p:cNvSpPr txBox="1"/>
            <p:nvPr/>
          </p:nvSpPr>
          <p:spPr>
            <a:xfrm rot="324129">
              <a:off x="7958897" y="1042134"/>
              <a:ext cx="2914494" cy="4175393"/>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5C5CE0">
                  <a:alpha val="70968"/>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66" name="文本框 165">
              <a:extLst>
                <a:ext uri="{FF2B5EF4-FFF2-40B4-BE49-F238E27FC236}">
                  <a16:creationId xmlns:a16="http://schemas.microsoft.com/office/drawing/2014/main" id="{53A0F91B-0EE3-462C-896A-C75BE6128E26}"/>
                </a:ext>
              </a:extLst>
            </p:cNvPr>
            <p:cNvSpPr txBox="1"/>
            <p:nvPr/>
          </p:nvSpPr>
          <p:spPr>
            <a:xfrm rot="345737">
              <a:off x="7948380" y="1025713"/>
              <a:ext cx="2934838" cy="4204539"/>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6262DD">
                  <a:alpha val="69032"/>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67" name="文本框 166">
              <a:extLst>
                <a:ext uri="{FF2B5EF4-FFF2-40B4-BE49-F238E27FC236}">
                  <a16:creationId xmlns:a16="http://schemas.microsoft.com/office/drawing/2014/main" id="{4C97A4AF-0B42-4756-AD33-7FCA3137EC16}"/>
                </a:ext>
              </a:extLst>
            </p:cNvPr>
            <p:cNvSpPr txBox="1"/>
            <p:nvPr/>
          </p:nvSpPr>
          <p:spPr>
            <a:xfrm rot="367346">
              <a:off x="7937864" y="1009292"/>
              <a:ext cx="2955182" cy="4233684"/>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6868DB">
                  <a:alpha val="67097"/>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68" name="文本框 167">
              <a:extLst>
                <a:ext uri="{FF2B5EF4-FFF2-40B4-BE49-F238E27FC236}">
                  <a16:creationId xmlns:a16="http://schemas.microsoft.com/office/drawing/2014/main" id="{198202AA-6074-4C9D-AA77-FB6E1D10BE3D}"/>
                </a:ext>
              </a:extLst>
            </p:cNvPr>
            <p:cNvSpPr txBox="1"/>
            <p:nvPr/>
          </p:nvSpPr>
          <p:spPr>
            <a:xfrm rot="388954">
              <a:off x="7927348" y="992872"/>
              <a:ext cx="2975526" cy="4262830"/>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6E6ED9">
                  <a:alpha val="65161"/>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69" name="文本框 168">
              <a:extLst>
                <a:ext uri="{FF2B5EF4-FFF2-40B4-BE49-F238E27FC236}">
                  <a16:creationId xmlns:a16="http://schemas.microsoft.com/office/drawing/2014/main" id="{25C90D85-9725-4097-85DE-515FFAD56EAA}"/>
                </a:ext>
              </a:extLst>
            </p:cNvPr>
            <p:cNvSpPr txBox="1"/>
            <p:nvPr/>
          </p:nvSpPr>
          <p:spPr>
            <a:xfrm rot="410563">
              <a:off x="7916831" y="976451"/>
              <a:ext cx="2995870" cy="4291976"/>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7575D7">
                  <a:alpha val="63226"/>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70" name="文本框 169">
              <a:extLst>
                <a:ext uri="{FF2B5EF4-FFF2-40B4-BE49-F238E27FC236}">
                  <a16:creationId xmlns:a16="http://schemas.microsoft.com/office/drawing/2014/main" id="{AABB7DD3-E76D-4D1B-B388-E8A68AA0CED7}"/>
                </a:ext>
              </a:extLst>
            </p:cNvPr>
            <p:cNvSpPr txBox="1"/>
            <p:nvPr/>
          </p:nvSpPr>
          <p:spPr>
            <a:xfrm rot="432172">
              <a:off x="7906315" y="960030"/>
              <a:ext cx="3016215" cy="4321121"/>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7B7BD5">
                  <a:alpha val="61290"/>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71" name="文本框 170">
              <a:extLst>
                <a:ext uri="{FF2B5EF4-FFF2-40B4-BE49-F238E27FC236}">
                  <a16:creationId xmlns:a16="http://schemas.microsoft.com/office/drawing/2014/main" id="{22CF2240-E58B-4A98-9637-10824972E11D}"/>
                </a:ext>
              </a:extLst>
            </p:cNvPr>
            <p:cNvSpPr txBox="1"/>
            <p:nvPr/>
          </p:nvSpPr>
          <p:spPr>
            <a:xfrm rot="453780">
              <a:off x="7895799" y="943610"/>
              <a:ext cx="3036559" cy="4350267"/>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8181D3">
                  <a:alpha val="59355"/>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72" name="文本框 171">
              <a:extLst>
                <a:ext uri="{FF2B5EF4-FFF2-40B4-BE49-F238E27FC236}">
                  <a16:creationId xmlns:a16="http://schemas.microsoft.com/office/drawing/2014/main" id="{730A53BB-EE0C-448F-B05C-FDB1BF84A80F}"/>
                </a:ext>
              </a:extLst>
            </p:cNvPr>
            <p:cNvSpPr txBox="1"/>
            <p:nvPr/>
          </p:nvSpPr>
          <p:spPr>
            <a:xfrm rot="475389">
              <a:off x="7885282" y="927189"/>
              <a:ext cx="3056903" cy="4379413"/>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8787D1">
                  <a:alpha val="57419"/>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73" name="文本框 172">
              <a:extLst>
                <a:ext uri="{FF2B5EF4-FFF2-40B4-BE49-F238E27FC236}">
                  <a16:creationId xmlns:a16="http://schemas.microsoft.com/office/drawing/2014/main" id="{8FF365C6-4B81-4DAC-A490-B1E1F8EE5C4D}"/>
                </a:ext>
              </a:extLst>
            </p:cNvPr>
            <p:cNvSpPr txBox="1"/>
            <p:nvPr/>
          </p:nvSpPr>
          <p:spPr>
            <a:xfrm rot="496997">
              <a:off x="7874766" y="910768"/>
              <a:ext cx="3077247" cy="4408558"/>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8D8DCF">
                  <a:alpha val="55484"/>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74" name="文本框 173">
              <a:extLst>
                <a:ext uri="{FF2B5EF4-FFF2-40B4-BE49-F238E27FC236}">
                  <a16:creationId xmlns:a16="http://schemas.microsoft.com/office/drawing/2014/main" id="{3069CEA9-0D8F-46C2-A49A-73EF23262B53}"/>
                </a:ext>
              </a:extLst>
            </p:cNvPr>
            <p:cNvSpPr txBox="1"/>
            <p:nvPr/>
          </p:nvSpPr>
          <p:spPr>
            <a:xfrm rot="518606">
              <a:off x="7864249" y="894348"/>
              <a:ext cx="3097591" cy="4437704"/>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9393CD">
                  <a:alpha val="53548"/>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75" name="文本框 174">
              <a:extLst>
                <a:ext uri="{FF2B5EF4-FFF2-40B4-BE49-F238E27FC236}">
                  <a16:creationId xmlns:a16="http://schemas.microsoft.com/office/drawing/2014/main" id="{9FA67C9A-D6C4-4C7E-9E98-CB85131D7B66}"/>
                </a:ext>
              </a:extLst>
            </p:cNvPr>
            <p:cNvSpPr txBox="1"/>
            <p:nvPr/>
          </p:nvSpPr>
          <p:spPr>
            <a:xfrm rot="540215">
              <a:off x="7853733" y="877927"/>
              <a:ext cx="3117935" cy="4466849"/>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9A9ACB">
                  <a:alpha val="51613"/>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76" name="文本框 175">
              <a:extLst>
                <a:ext uri="{FF2B5EF4-FFF2-40B4-BE49-F238E27FC236}">
                  <a16:creationId xmlns:a16="http://schemas.microsoft.com/office/drawing/2014/main" id="{1FE2D01C-55FE-4BCA-AA97-A35B7F49A964}"/>
                </a:ext>
              </a:extLst>
            </p:cNvPr>
            <p:cNvSpPr txBox="1"/>
            <p:nvPr/>
          </p:nvSpPr>
          <p:spPr>
            <a:xfrm rot="561823">
              <a:off x="7843217" y="861506"/>
              <a:ext cx="3138279" cy="4495995"/>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A0A0C9">
                  <a:alpha val="49677"/>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77" name="文本框 176">
              <a:extLst>
                <a:ext uri="{FF2B5EF4-FFF2-40B4-BE49-F238E27FC236}">
                  <a16:creationId xmlns:a16="http://schemas.microsoft.com/office/drawing/2014/main" id="{0FF2B0B4-BB54-466D-BAF0-E8A0A2D05637}"/>
                </a:ext>
              </a:extLst>
            </p:cNvPr>
            <p:cNvSpPr txBox="1"/>
            <p:nvPr/>
          </p:nvSpPr>
          <p:spPr>
            <a:xfrm rot="583432">
              <a:off x="7832700" y="845086"/>
              <a:ext cx="3158623" cy="4525140"/>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A6A6C7">
                  <a:alpha val="47742"/>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78" name="文本框 177">
              <a:extLst>
                <a:ext uri="{FF2B5EF4-FFF2-40B4-BE49-F238E27FC236}">
                  <a16:creationId xmlns:a16="http://schemas.microsoft.com/office/drawing/2014/main" id="{1903DB5C-DCCA-4001-8E11-76A7BDCDCE91}"/>
                </a:ext>
              </a:extLst>
            </p:cNvPr>
            <p:cNvSpPr txBox="1"/>
            <p:nvPr/>
          </p:nvSpPr>
          <p:spPr>
            <a:xfrm rot="605040">
              <a:off x="7822184" y="828665"/>
              <a:ext cx="3178968" cy="4554286"/>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ACACC5">
                  <a:alpha val="45806"/>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79" name="文本框 178">
              <a:extLst>
                <a:ext uri="{FF2B5EF4-FFF2-40B4-BE49-F238E27FC236}">
                  <a16:creationId xmlns:a16="http://schemas.microsoft.com/office/drawing/2014/main" id="{3A6F4C2C-3B07-4EBA-854B-FCAFF32EA462}"/>
                </a:ext>
              </a:extLst>
            </p:cNvPr>
            <p:cNvSpPr txBox="1"/>
            <p:nvPr/>
          </p:nvSpPr>
          <p:spPr>
            <a:xfrm rot="626649">
              <a:off x="7811668" y="812244"/>
              <a:ext cx="3199312" cy="4583431"/>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B2B2C3">
                  <a:alpha val="43871"/>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80" name="文本框 179">
              <a:extLst>
                <a:ext uri="{FF2B5EF4-FFF2-40B4-BE49-F238E27FC236}">
                  <a16:creationId xmlns:a16="http://schemas.microsoft.com/office/drawing/2014/main" id="{2742F421-5112-431D-A1FD-4F3E3F497CEA}"/>
                </a:ext>
              </a:extLst>
            </p:cNvPr>
            <p:cNvSpPr txBox="1"/>
            <p:nvPr/>
          </p:nvSpPr>
          <p:spPr>
            <a:xfrm rot="648257">
              <a:off x="7801151" y="795824"/>
              <a:ext cx="3219656" cy="4612577"/>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w="9525" cap="flat" cmpd="sng" algn="ctr">
              <a:solidFill>
                <a:srgbClr val="B8B8C1">
                  <a:alpha val="41935"/>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81" name="文本框 180">
              <a:extLst>
                <a:ext uri="{FF2B5EF4-FFF2-40B4-BE49-F238E27FC236}">
                  <a16:creationId xmlns:a16="http://schemas.microsoft.com/office/drawing/2014/main" id="{B0BA589A-D75F-46E1-83AC-3F1C38D16277}"/>
                </a:ext>
              </a:extLst>
            </p:cNvPr>
            <p:cNvSpPr txBox="1">
              <a:spLocks noChangeAspect="1"/>
            </p:cNvSpPr>
            <p:nvPr/>
          </p:nvSpPr>
          <p:spPr>
            <a:xfrm rot="669866">
              <a:off x="7790635" y="779403"/>
              <a:ext cx="3240000" cy="4641723"/>
            </a:xfrm>
            <a:custGeom>
              <a:avLst/>
              <a:gdLst/>
              <a:ahLst/>
              <a:cxnLst/>
              <a:rect l="l" t="t" r="r" b="b"/>
              <a:pathLst>
                <a:path w="2609332" h="3738209">
                  <a:moveTo>
                    <a:pt x="1973528" y="0"/>
                  </a:moveTo>
                  <a:lnTo>
                    <a:pt x="2597596" y="0"/>
                  </a:lnTo>
                  <a:lnTo>
                    <a:pt x="2249888" y="2444214"/>
                  </a:lnTo>
                  <a:lnTo>
                    <a:pt x="2609332" y="2444214"/>
                  </a:lnTo>
                  <a:lnTo>
                    <a:pt x="2530008" y="3036675"/>
                  </a:lnTo>
                  <a:lnTo>
                    <a:pt x="2165606" y="3036675"/>
                  </a:lnTo>
                  <a:lnTo>
                    <a:pt x="2065790" y="3738209"/>
                  </a:lnTo>
                  <a:lnTo>
                    <a:pt x="1442730" y="3738209"/>
                  </a:lnTo>
                  <a:lnTo>
                    <a:pt x="1537820" y="3036675"/>
                  </a:lnTo>
                  <a:lnTo>
                    <a:pt x="0" y="3036675"/>
                  </a:lnTo>
                  <a:lnTo>
                    <a:pt x="79324" y="2444214"/>
                  </a:lnTo>
                  <a:lnTo>
                    <a:pt x="1973528" y="0"/>
                  </a:lnTo>
                  <a:close/>
                  <a:moveTo>
                    <a:pt x="1795318" y="1137475"/>
                  </a:moveTo>
                  <a:lnTo>
                    <a:pt x="801464" y="2444214"/>
                  </a:lnTo>
                  <a:lnTo>
                    <a:pt x="1618152" y="2444214"/>
                  </a:lnTo>
                  <a:lnTo>
                    <a:pt x="1795318" y="1137475"/>
                  </a:lnTo>
                  <a:close/>
                </a:path>
              </a:pathLst>
            </a:custGeom>
            <a:noFill/>
            <a:ln>
              <a:solidFill>
                <a:schemeClr val="bg1">
                  <a:lumMod val="75000"/>
                  <a:alpha val="40000"/>
                </a:schemeClr>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noFill/>
              </a:endParaRPr>
            </a:p>
          </p:txBody>
        </p:sp>
      </p:grpSp>
      <p:sp>
        <p:nvSpPr>
          <p:cNvPr id="215" name="矩形 214">
            <a:extLst>
              <a:ext uri="{FF2B5EF4-FFF2-40B4-BE49-F238E27FC236}">
                <a16:creationId xmlns:a16="http://schemas.microsoft.com/office/drawing/2014/main" id="{BAB33C4D-F08D-4BBB-94F1-907BA5C6B2B5}"/>
              </a:ext>
            </a:extLst>
          </p:cNvPr>
          <p:cNvSpPr/>
          <p:nvPr userDrawn="1"/>
        </p:nvSpPr>
        <p:spPr>
          <a:xfrm>
            <a:off x="896649" y="1202978"/>
            <a:ext cx="3701998" cy="707886"/>
          </a:xfrm>
          <a:prstGeom prst="rect">
            <a:avLst/>
          </a:prstGeom>
        </p:spPr>
        <p:txBody>
          <a:bodyPr wrap="square">
            <a:spAutoFit/>
          </a:bodyPr>
          <a:lstStyle/>
          <a:p>
            <a:r>
              <a:rPr lang="en-US" altLang="zh-CN" sz="4000" b="1" dirty="0">
                <a:solidFill>
                  <a:schemeClr val="tx2"/>
                </a:solidFill>
              </a:rPr>
              <a:t>Part Four</a:t>
            </a:r>
            <a:endParaRPr lang="zh-CN" altLang="en-US" sz="4000" b="1" dirty="0">
              <a:solidFill>
                <a:schemeClr val="tx2"/>
              </a:solidFill>
            </a:endParaRPr>
          </a:p>
        </p:txBody>
      </p:sp>
    </p:spTree>
    <p:extLst>
      <p:ext uri="{BB962C8B-B14F-4D97-AF65-F5344CB8AC3E}">
        <p14:creationId xmlns:p14="http://schemas.microsoft.com/office/powerpoint/2010/main" val="3575008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过渡页5">
    <p:spTree>
      <p:nvGrpSpPr>
        <p:cNvPr id="1" name=""/>
        <p:cNvGrpSpPr/>
        <p:nvPr/>
      </p:nvGrpSpPr>
      <p:grpSpPr>
        <a:xfrm>
          <a:off x="0" y="0"/>
          <a:ext cx="0" cy="0"/>
          <a:chOff x="0" y="0"/>
          <a:chExt cx="0" cy="0"/>
        </a:xfrm>
      </p:grpSpPr>
      <p:sp>
        <p:nvSpPr>
          <p:cNvPr id="3" name="任意多边形: 形状 2">
            <a:extLst>
              <a:ext uri="{FF2B5EF4-FFF2-40B4-BE49-F238E27FC236}">
                <a16:creationId xmlns:a16="http://schemas.microsoft.com/office/drawing/2014/main" id="{7B11898C-4029-46D7-BF56-7DC7FAFB76B2}"/>
              </a:ext>
            </a:extLst>
          </p:cNvPr>
          <p:cNvSpPr>
            <a:spLocks noChangeAspect="1"/>
          </p:cNvSpPr>
          <p:nvPr userDrawn="1"/>
        </p:nvSpPr>
        <p:spPr>
          <a:xfrm>
            <a:off x="6638419" y="423000"/>
            <a:ext cx="6012000" cy="6012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5330484 w 6012000"/>
              <a:gd name="connsiteY770" fmla="*/ 3440203 h 6012000"/>
              <a:gd name="connsiteX771" fmla="*/ 5328224 w 6012000"/>
              <a:gd name="connsiteY771" fmla="*/ 3448379 h 6012000"/>
              <a:gd name="connsiteX772" fmla="*/ 5339080 w 6012000"/>
              <a:gd name="connsiteY772" fmla="*/ 3462730 h 6012000"/>
              <a:gd name="connsiteX773" fmla="*/ 5339332 w 6012000"/>
              <a:gd name="connsiteY773" fmla="*/ 3474381 h 6012000"/>
              <a:gd name="connsiteX774" fmla="*/ 5336844 w 6012000"/>
              <a:gd name="connsiteY774" fmla="*/ 3480873 h 6012000"/>
              <a:gd name="connsiteX775" fmla="*/ 5327656 w 6012000"/>
              <a:gd name="connsiteY775" fmla="*/ 3493156 h 6012000"/>
              <a:gd name="connsiteX776" fmla="*/ 5312328 w 6012000"/>
              <a:gd name="connsiteY776" fmla="*/ 3515091 h 6012000"/>
              <a:gd name="connsiteX777" fmla="*/ 5303656 w 6012000"/>
              <a:gd name="connsiteY777" fmla="*/ 3537244 h 6012000"/>
              <a:gd name="connsiteX778" fmla="*/ 5309206 w 6012000"/>
              <a:gd name="connsiteY778" fmla="*/ 3601779 h 6012000"/>
              <a:gd name="connsiteX779" fmla="*/ 5355186 w 6012000"/>
              <a:gd name="connsiteY779" fmla="*/ 3639043 h 6012000"/>
              <a:gd name="connsiteX780" fmla="*/ 5394500 w 6012000"/>
              <a:gd name="connsiteY780" fmla="*/ 3639259 h 6012000"/>
              <a:gd name="connsiteX781" fmla="*/ 5434116 w 6012000"/>
              <a:gd name="connsiteY781" fmla="*/ 3620796 h 6012000"/>
              <a:gd name="connsiteX782" fmla="*/ 5511878 w 6012000"/>
              <a:gd name="connsiteY782" fmla="*/ 3584160 h 6012000"/>
              <a:gd name="connsiteX783" fmla="*/ 5540404 w 6012000"/>
              <a:gd name="connsiteY783" fmla="*/ 3584866 h 6012000"/>
              <a:gd name="connsiteX784" fmla="*/ 5576272 w 6012000"/>
              <a:gd name="connsiteY784" fmla="*/ 3610533 h 6012000"/>
              <a:gd name="connsiteX785" fmla="*/ 5581756 w 6012000"/>
              <a:gd name="connsiteY785" fmla="*/ 3658141 h 6012000"/>
              <a:gd name="connsiteX786" fmla="*/ 5549656 w 6012000"/>
              <a:gd name="connsiteY786" fmla="*/ 3702191 h 6012000"/>
              <a:gd name="connsiteX787" fmla="*/ 5496468 w 6012000"/>
              <a:gd name="connsiteY787" fmla="*/ 3707752 h 6012000"/>
              <a:gd name="connsiteX788" fmla="*/ 5470850 w 6012000"/>
              <a:gd name="connsiteY788" fmla="*/ 3699047 h 6012000"/>
              <a:gd name="connsiteX789" fmla="*/ 5468828 w 6012000"/>
              <a:gd name="connsiteY789" fmla="*/ 3706363 h 6012000"/>
              <a:gd name="connsiteX790" fmla="*/ 5570394 w 6012000"/>
              <a:gd name="connsiteY790" fmla="*/ 3760386 h 6012000"/>
              <a:gd name="connsiteX791" fmla="*/ 5572656 w 6012000"/>
              <a:gd name="connsiteY791" fmla="*/ 3752209 h 6012000"/>
              <a:gd name="connsiteX792" fmla="*/ 5560916 w 6012000"/>
              <a:gd name="connsiteY792" fmla="*/ 3727655 h 6012000"/>
              <a:gd name="connsiteX793" fmla="*/ 5568008 w 6012000"/>
              <a:gd name="connsiteY793" fmla="*/ 3714561 h 6012000"/>
              <a:gd name="connsiteX794" fmla="*/ 5589504 w 6012000"/>
              <a:gd name="connsiteY794" fmla="*/ 3682055 h 6012000"/>
              <a:gd name="connsiteX795" fmla="*/ 5598534 w 6012000"/>
              <a:gd name="connsiteY795" fmla="*/ 3658611 h 6012000"/>
              <a:gd name="connsiteX796" fmla="*/ 5600396 w 6012000"/>
              <a:gd name="connsiteY796" fmla="*/ 3607475 h 6012000"/>
              <a:gd name="connsiteX797" fmla="*/ 5577538 w 6012000"/>
              <a:gd name="connsiteY797" fmla="*/ 3564907 h 6012000"/>
              <a:gd name="connsiteX798" fmla="*/ 5537854 w 6012000"/>
              <a:gd name="connsiteY798" fmla="*/ 3541312 h 6012000"/>
              <a:gd name="connsiteX799" fmla="*/ 5498334 w 6012000"/>
              <a:gd name="connsiteY799" fmla="*/ 3540577 h 6012000"/>
              <a:gd name="connsiteX800" fmla="*/ 5438624 w 6012000"/>
              <a:gd name="connsiteY800" fmla="*/ 3568886 h 6012000"/>
              <a:gd name="connsiteX801" fmla="*/ 5382722 w 6012000"/>
              <a:gd name="connsiteY801" fmla="*/ 3597669 h 6012000"/>
              <a:gd name="connsiteX802" fmla="*/ 5351528 w 6012000"/>
              <a:gd name="connsiteY802" fmla="*/ 3598657 h 6012000"/>
              <a:gd name="connsiteX803" fmla="*/ 5325056 w 6012000"/>
              <a:gd name="connsiteY803" fmla="*/ 3576283 h 6012000"/>
              <a:gd name="connsiteX804" fmla="*/ 5321984 w 6012000"/>
              <a:gd name="connsiteY804" fmla="*/ 3536290 h 6012000"/>
              <a:gd name="connsiteX805" fmla="*/ 5351106 w 6012000"/>
              <a:gd name="connsiteY805" fmla="*/ 3495470 h 6012000"/>
              <a:gd name="connsiteX806" fmla="*/ 5398468 w 6012000"/>
              <a:gd name="connsiteY806" fmla="*/ 3490036 h 6012000"/>
              <a:gd name="connsiteX807" fmla="*/ 5419102 w 6012000"/>
              <a:gd name="connsiteY807" fmla="*/ 3496667 h 6012000"/>
              <a:gd name="connsiteX808" fmla="*/ 5421124 w 6012000"/>
              <a:gd name="connsiteY808" fmla="*/ 3489351 h 6012000"/>
              <a:gd name="connsiteX809" fmla="*/ 4789756 w 6012000"/>
              <a:gd name="connsiteY809" fmla="*/ 2385850 h 6012000"/>
              <a:gd name="connsiteX810" fmla="*/ 4790344 w 6012000"/>
              <a:gd name="connsiteY810" fmla="*/ 2386299 h 6012000"/>
              <a:gd name="connsiteX811" fmla="*/ 4790075 w 6012000"/>
              <a:gd name="connsiteY811" fmla="*/ 2386720 h 6012000"/>
              <a:gd name="connsiteX812" fmla="*/ 5231092 w 6012000"/>
              <a:gd name="connsiteY812" fmla="*/ 2188467 h 6012000"/>
              <a:gd name="connsiteX813" fmla="*/ 5212386 w 6012000"/>
              <a:gd name="connsiteY813" fmla="*/ 2215543 h 6012000"/>
              <a:gd name="connsiteX814" fmla="*/ 5158000 w 6012000"/>
              <a:gd name="connsiteY814" fmla="*/ 2243395 h 6012000"/>
              <a:gd name="connsiteX815" fmla="*/ 5113050 w 6012000"/>
              <a:gd name="connsiteY815" fmla="*/ 2281817 h 6012000"/>
              <a:gd name="connsiteX816" fmla="*/ 5113088 w 6012000"/>
              <a:gd name="connsiteY816" fmla="*/ 2330363 h 6012000"/>
              <a:gd name="connsiteX817" fmla="*/ 5133216 w 6012000"/>
              <a:gd name="connsiteY817" fmla="*/ 2385238 h 6012000"/>
              <a:gd name="connsiteX818" fmla="*/ 5191998 w 6012000"/>
              <a:gd name="connsiteY818" fmla="*/ 2460395 h 6012000"/>
              <a:gd name="connsiteX819" fmla="*/ 5221296 w 6012000"/>
              <a:gd name="connsiteY819" fmla="*/ 2461216 h 6012000"/>
              <a:gd name="connsiteX820" fmla="*/ 5260760 w 6012000"/>
              <a:gd name="connsiteY820" fmla="*/ 2437225 h 6012000"/>
              <a:gd name="connsiteX821" fmla="*/ 5308840 w 6012000"/>
              <a:gd name="connsiteY821" fmla="*/ 2394917 h 6012000"/>
              <a:gd name="connsiteX822" fmla="*/ 5323630 w 6012000"/>
              <a:gd name="connsiteY822" fmla="*/ 2372371 h 6012000"/>
              <a:gd name="connsiteX823" fmla="*/ 5313576 w 6012000"/>
              <a:gd name="connsiteY823" fmla="*/ 2368356 h 6012000"/>
              <a:gd name="connsiteX824" fmla="*/ 5246070 w 6012000"/>
              <a:gd name="connsiteY824" fmla="*/ 2386503 h 6012000"/>
              <a:gd name="connsiteX825" fmla="*/ 5197266 w 6012000"/>
              <a:gd name="connsiteY825" fmla="*/ 2369936 h 6012000"/>
              <a:gd name="connsiteX826" fmla="*/ 5145544 w 6012000"/>
              <a:gd name="connsiteY826" fmla="*/ 2303560 h 6012000"/>
              <a:gd name="connsiteX827" fmla="*/ 5194096 w 6012000"/>
              <a:gd name="connsiteY827" fmla="*/ 2274050 h 6012000"/>
              <a:gd name="connsiteX828" fmla="*/ 5242264 w 6012000"/>
              <a:gd name="connsiteY828" fmla="*/ 2206909 h 6012000"/>
              <a:gd name="connsiteX829" fmla="*/ 625260 w 6012000"/>
              <a:gd name="connsiteY829" fmla="*/ 2161811 h 6012000"/>
              <a:gd name="connsiteX830" fmla="*/ 602210 w 6012000"/>
              <a:gd name="connsiteY830" fmla="*/ 2165644 h 6012000"/>
              <a:gd name="connsiteX831" fmla="*/ 559464 w 6012000"/>
              <a:gd name="connsiteY831" fmla="*/ 2188358 h 6012000"/>
              <a:gd name="connsiteX832" fmla="*/ 503916 w 6012000"/>
              <a:gd name="connsiteY832" fmla="*/ 2240572 h 6012000"/>
              <a:gd name="connsiteX833" fmla="*/ 601552 w 6012000"/>
              <a:gd name="connsiteY833" fmla="*/ 2248119 h 6012000"/>
              <a:gd name="connsiteX834" fmla="*/ 672860 w 6012000"/>
              <a:gd name="connsiteY834" fmla="*/ 2205680 h 6012000"/>
              <a:gd name="connsiteX835" fmla="*/ 639212 w 6012000"/>
              <a:gd name="connsiteY835" fmla="*/ 2171918 h 6012000"/>
              <a:gd name="connsiteX836" fmla="*/ 625260 w 6012000"/>
              <a:gd name="connsiteY836" fmla="*/ 2161811 h 6012000"/>
              <a:gd name="connsiteX837" fmla="*/ 5283956 w 6012000"/>
              <a:gd name="connsiteY837" fmla="*/ 2124353 h 6012000"/>
              <a:gd name="connsiteX838" fmla="*/ 5284822 w 6012000"/>
              <a:gd name="connsiteY838" fmla="*/ 2124764 h 6012000"/>
              <a:gd name="connsiteX839" fmla="*/ 5285576 w 6012000"/>
              <a:gd name="connsiteY839" fmla="*/ 2125876 h 6012000"/>
              <a:gd name="connsiteX840" fmla="*/ 5305732 w 6012000"/>
              <a:gd name="connsiteY840" fmla="*/ 1997071 h 6012000"/>
              <a:gd name="connsiteX841" fmla="*/ 5336050 w 6012000"/>
              <a:gd name="connsiteY841" fmla="*/ 2019061 h 6012000"/>
              <a:gd name="connsiteX842" fmla="*/ 5381918 w 6012000"/>
              <a:gd name="connsiteY842" fmla="*/ 2055574 h 6012000"/>
              <a:gd name="connsiteX843" fmla="*/ 5396472 w 6012000"/>
              <a:gd name="connsiteY843" fmla="*/ 2072566 h 6012000"/>
              <a:gd name="connsiteX844" fmla="*/ 5404954 w 6012000"/>
              <a:gd name="connsiteY844" fmla="*/ 2079001 h 6012000"/>
              <a:gd name="connsiteX845" fmla="*/ 5378504 w 6012000"/>
              <a:gd name="connsiteY845" fmla="*/ 2075394 h 6012000"/>
              <a:gd name="connsiteX846" fmla="*/ 5342082 w 6012000"/>
              <a:gd name="connsiteY846" fmla="*/ 2063349 h 6012000"/>
              <a:gd name="connsiteX847" fmla="*/ 5338172 w 6012000"/>
              <a:gd name="connsiteY847" fmla="*/ 2046369 h 6012000"/>
              <a:gd name="connsiteX848" fmla="*/ 5303296 w 6012000"/>
              <a:gd name="connsiteY848" fmla="*/ 2008376 h 6012000"/>
              <a:gd name="connsiteX849" fmla="*/ 5300240 w 6012000"/>
              <a:gd name="connsiteY849" fmla="*/ 2005050 h 6012000"/>
              <a:gd name="connsiteX850" fmla="*/ 5297380 w 6012000"/>
              <a:gd name="connsiteY850" fmla="*/ 1998700 h 6012000"/>
              <a:gd name="connsiteX851" fmla="*/ 634068 w 6012000"/>
              <a:gd name="connsiteY851" fmla="*/ 1943073 h 6012000"/>
              <a:gd name="connsiteX852" fmla="*/ 633782 w 6012000"/>
              <a:gd name="connsiteY852" fmla="*/ 1944385 h 6012000"/>
              <a:gd name="connsiteX853" fmla="*/ 632384 w 6012000"/>
              <a:gd name="connsiteY853" fmla="*/ 1960165 h 6012000"/>
              <a:gd name="connsiteX854" fmla="*/ 633944 w 6012000"/>
              <a:gd name="connsiteY854" fmla="*/ 1994468 h 6012000"/>
              <a:gd name="connsiteX855" fmla="*/ 621538 w 6012000"/>
              <a:gd name="connsiteY855" fmla="*/ 1984973 h 6012000"/>
              <a:gd name="connsiteX856" fmla="*/ 624264 w 6012000"/>
              <a:gd name="connsiteY856" fmla="*/ 1960538 h 6012000"/>
              <a:gd name="connsiteX857" fmla="*/ 5335536 w 6012000"/>
              <a:gd name="connsiteY857" fmla="*/ 1932132 h 6012000"/>
              <a:gd name="connsiteX858" fmla="*/ 5302156 w 6012000"/>
              <a:gd name="connsiteY858" fmla="*/ 1934912 h 6012000"/>
              <a:gd name="connsiteX859" fmla="*/ 5280144 w 6012000"/>
              <a:gd name="connsiteY859" fmla="*/ 1945615 h 6012000"/>
              <a:gd name="connsiteX860" fmla="*/ 5262496 w 6012000"/>
              <a:gd name="connsiteY860" fmla="*/ 1957503 h 6012000"/>
              <a:gd name="connsiteX861" fmla="*/ 5247930 w 6012000"/>
              <a:gd name="connsiteY861" fmla="*/ 1973761 h 6012000"/>
              <a:gd name="connsiteX862" fmla="*/ 5278418 w 6012000"/>
              <a:gd name="connsiteY862" fmla="*/ 2002398 h 6012000"/>
              <a:gd name="connsiteX863" fmla="*/ 5279952 w 6012000"/>
              <a:gd name="connsiteY863" fmla="*/ 2002099 h 6012000"/>
              <a:gd name="connsiteX864" fmla="*/ 5274090 w 6012000"/>
              <a:gd name="connsiteY864" fmla="*/ 2028223 h 6012000"/>
              <a:gd name="connsiteX865" fmla="*/ 5274380 w 6012000"/>
              <a:gd name="connsiteY865" fmla="*/ 2053525 h 6012000"/>
              <a:gd name="connsiteX866" fmla="*/ 5276036 w 6012000"/>
              <a:gd name="connsiteY866" fmla="*/ 2064855 h 6012000"/>
              <a:gd name="connsiteX867" fmla="*/ 5274812 w 6012000"/>
              <a:gd name="connsiteY867" fmla="*/ 2063982 h 6012000"/>
              <a:gd name="connsiteX868" fmla="*/ 5222080 w 6012000"/>
              <a:gd name="connsiteY868" fmla="*/ 2049502 h 6012000"/>
              <a:gd name="connsiteX869" fmla="*/ 5210478 w 6012000"/>
              <a:gd name="connsiteY869" fmla="*/ 2039727 h 6012000"/>
              <a:gd name="connsiteX870" fmla="*/ 5195034 w 6012000"/>
              <a:gd name="connsiteY870" fmla="*/ 2029399 h 6012000"/>
              <a:gd name="connsiteX871" fmla="*/ 5166462 w 6012000"/>
              <a:gd name="connsiteY871" fmla="*/ 2052917 h 6012000"/>
              <a:gd name="connsiteX872" fmla="*/ 5153892 w 6012000"/>
              <a:gd name="connsiteY872" fmla="*/ 2087411 h 6012000"/>
              <a:gd name="connsiteX873" fmla="*/ 5189044 w 6012000"/>
              <a:gd name="connsiteY873" fmla="*/ 2118051 h 6012000"/>
              <a:gd name="connsiteX874" fmla="*/ 5193318 w 6012000"/>
              <a:gd name="connsiteY874" fmla="*/ 2120565 h 6012000"/>
              <a:gd name="connsiteX875" fmla="*/ 5185888 w 6012000"/>
              <a:gd name="connsiteY875" fmla="*/ 2118490 h 6012000"/>
              <a:gd name="connsiteX876" fmla="*/ 5026522 w 6012000"/>
              <a:gd name="connsiteY876" fmla="*/ 2109682 h 6012000"/>
              <a:gd name="connsiteX877" fmla="*/ 5002446 w 6012000"/>
              <a:gd name="connsiteY877" fmla="*/ 2118977 h 6012000"/>
              <a:gd name="connsiteX878" fmla="*/ 4985584 w 6012000"/>
              <a:gd name="connsiteY878" fmla="*/ 2130932 h 6012000"/>
              <a:gd name="connsiteX879" fmla="*/ 4968392 w 6012000"/>
              <a:gd name="connsiteY879" fmla="*/ 2149211 h 6012000"/>
              <a:gd name="connsiteX880" fmla="*/ 5004944 w 6012000"/>
              <a:gd name="connsiteY880" fmla="*/ 2167425 h 6012000"/>
              <a:gd name="connsiteX881" fmla="*/ 5035834 w 6012000"/>
              <a:gd name="connsiteY881" fmla="*/ 2167519 h 6012000"/>
              <a:gd name="connsiteX882" fmla="*/ 5203682 w 6012000"/>
              <a:gd name="connsiteY882" fmla="*/ 2178748 h 6012000"/>
              <a:gd name="connsiteX883" fmla="*/ 5297228 w 6012000"/>
              <a:gd name="connsiteY883" fmla="*/ 2211769 h 6012000"/>
              <a:gd name="connsiteX884" fmla="*/ 5327092 w 6012000"/>
              <a:gd name="connsiteY884" fmla="*/ 2217176 h 6012000"/>
              <a:gd name="connsiteX885" fmla="*/ 5348206 w 6012000"/>
              <a:gd name="connsiteY885" fmla="*/ 2169695 h 6012000"/>
              <a:gd name="connsiteX886" fmla="*/ 5320314 w 6012000"/>
              <a:gd name="connsiteY886" fmla="*/ 2150217 h 6012000"/>
              <a:gd name="connsiteX887" fmla="*/ 5307174 w 6012000"/>
              <a:gd name="connsiteY887" fmla="*/ 2146126 h 6012000"/>
              <a:gd name="connsiteX888" fmla="*/ 5298260 w 6012000"/>
              <a:gd name="connsiteY888" fmla="*/ 2137797 h 6012000"/>
              <a:gd name="connsiteX889" fmla="*/ 5306392 w 6012000"/>
              <a:gd name="connsiteY889" fmla="*/ 2138100 h 6012000"/>
              <a:gd name="connsiteX890" fmla="*/ 5316336 w 6012000"/>
              <a:gd name="connsiteY890" fmla="*/ 2134295 h 6012000"/>
              <a:gd name="connsiteX891" fmla="*/ 5337928 w 6012000"/>
              <a:gd name="connsiteY891" fmla="*/ 2120351 h 6012000"/>
              <a:gd name="connsiteX892" fmla="*/ 5344028 w 6012000"/>
              <a:gd name="connsiteY892" fmla="*/ 2094459 h 6012000"/>
              <a:gd name="connsiteX893" fmla="*/ 5354774 w 6012000"/>
              <a:gd name="connsiteY893" fmla="*/ 2101849 h 6012000"/>
              <a:gd name="connsiteX894" fmla="*/ 5367132 w 6012000"/>
              <a:gd name="connsiteY894" fmla="*/ 2107712 h 6012000"/>
              <a:gd name="connsiteX895" fmla="*/ 5388912 w 6012000"/>
              <a:gd name="connsiteY895" fmla="*/ 2123695 h 6012000"/>
              <a:gd name="connsiteX896" fmla="*/ 5427932 w 6012000"/>
              <a:gd name="connsiteY896" fmla="*/ 2141666 h 6012000"/>
              <a:gd name="connsiteX897" fmla="*/ 5476426 w 6012000"/>
              <a:gd name="connsiteY897" fmla="*/ 2161902 h 6012000"/>
              <a:gd name="connsiteX898" fmla="*/ 5497112 w 6012000"/>
              <a:gd name="connsiteY898" fmla="*/ 2140921 h 6012000"/>
              <a:gd name="connsiteX899" fmla="*/ 5504234 w 6012000"/>
              <a:gd name="connsiteY899" fmla="*/ 2091852 h 6012000"/>
              <a:gd name="connsiteX900" fmla="*/ 5500966 w 6012000"/>
              <a:gd name="connsiteY900" fmla="*/ 2072715 h 6012000"/>
              <a:gd name="connsiteX901" fmla="*/ 5458898 w 6012000"/>
              <a:gd name="connsiteY901" fmla="*/ 2045440 h 6012000"/>
              <a:gd name="connsiteX902" fmla="*/ 5411764 w 6012000"/>
              <a:gd name="connsiteY902" fmla="*/ 2014164 h 6012000"/>
              <a:gd name="connsiteX903" fmla="*/ 5334260 w 6012000"/>
              <a:gd name="connsiteY903" fmla="*/ 1974973 h 6012000"/>
              <a:gd name="connsiteX904" fmla="*/ 5347944 w 6012000"/>
              <a:gd name="connsiteY904" fmla="*/ 1970721 h 6012000"/>
              <a:gd name="connsiteX905" fmla="*/ 5388848 w 6012000"/>
              <a:gd name="connsiteY905" fmla="*/ 1956897 h 6012000"/>
              <a:gd name="connsiteX906" fmla="*/ 5367548 w 6012000"/>
              <a:gd name="connsiteY906" fmla="*/ 1937017 h 6012000"/>
              <a:gd name="connsiteX907" fmla="*/ 5335536 w 6012000"/>
              <a:gd name="connsiteY907" fmla="*/ 1932132 h 6012000"/>
              <a:gd name="connsiteX908" fmla="*/ 5506238 w 6012000"/>
              <a:gd name="connsiteY908" fmla="*/ 1889542 h 6012000"/>
              <a:gd name="connsiteX909" fmla="*/ 5479856 w 6012000"/>
              <a:gd name="connsiteY909" fmla="*/ 1916883 h 6012000"/>
              <a:gd name="connsiteX910" fmla="*/ 5453874 w 6012000"/>
              <a:gd name="connsiteY910" fmla="*/ 1961912 h 6012000"/>
              <a:gd name="connsiteX911" fmla="*/ 5433604 w 6012000"/>
              <a:gd name="connsiteY911" fmla="*/ 1963875 h 6012000"/>
              <a:gd name="connsiteX912" fmla="*/ 5406536 w 6012000"/>
              <a:gd name="connsiteY912" fmla="*/ 1956038 h 6012000"/>
              <a:gd name="connsiteX913" fmla="*/ 5397732 w 6012000"/>
              <a:gd name="connsiteY913" fmla="*/ 1967782 h 6012000"/>
              <a:gd name="connsiteX914" fmla="*/ 5409642 w 6012000"/>
              <a:gd name="connsiteY914" fmla="*/ 1983111 h 6012000"/>
              <a:gd name="connsiteX915" fmla="*/ 5417446 w 6012000"/>
              <a:gd name="connsiteY915" fmla="*/ 1997441 h 6012000"/>
              <a:gd name="connsiteX916" fmla="*/ 5429586 w 6012000"/>
              <a:gd name="connsiteY916" fmla="*/ 2012150 h 6012000"/>
              <a:gd name="connsiteX917" fmla="*/ 5442988 w 6012000"/>
              <a:gd name="connsiteY917" fmla="*/ 2018063 h 6012000"/>
              <a:gd name="connsiteX918" fmla="*/ 5447232 w 6012000"/>
              <a:gd name="connsiteY918" fmla="*/ 2023539 h 6012000"/>
              <a:gd name="connsiteX919" fmla="*/ 5497624 w 6012000"/>
              <a:gd name="connsiteY919" fmla="*/ 2024640 h 6012000"/>
              <a:gd name="connsiteX920" fmla="*/ 5515104 w 6012000"/>
              <a:gd name="connsiteY920" fmla="*/ 2001459 h 6012000"/>
              <a:gd name="connsiteX921" fmla="*/ 5525900 w 6012000"/>
              <a:gd name="connsiteY921" fmla="*/ 1971038 h 6012000"/>
              <a:gd name="connsiteX922" fmla="*/ 5518318 w 6012000"/>
              <a:gd name="connsiteY922" fmla="*/ 1952662 h 6012000"/>
              <a:gd name="connsiteX923" fmla="*/ 5506238 w 6012000"/>
              <a:gd name="connsiteY923" fmla="*/ 1889542 h 6012000"/>
              <a:gd name="connsiteX924" fmla="*/ 665384 w 6012000"/>
              <a:gd name="connsiteY924" fmla="*/ 1819566 h 6012000"/>
              <a:gd name="connsiteX925" fmla="*/ 642612 w 6012000"/>
              <a:gd name="connsiteY925" fmla="*/ 1824119 h 6012000"/>
              <a:gd name="connsiteX926" fmla="*/ 588160 w 6012000"/>
              <a:gd name="connsiteY926" fmla="*/ 1886006 h 6012000"/>
              <a:gd name="connsiteX927" fmla="*/ 566362 w 6012000"/>
              <a:gd name="connsiteY927" fmla="*/ 1931590 h 6012000"/>
              <a:gd name="connsiteX928" fmla="*/ 534994 w 6012000"/>
              <a:gd name="connsiteY928" fmla="*/ 1932339 h 6012000"/>
              <a:gd name="connsiteX929" fmla="*/ 432566 w 6012000"/>
              <a:gd name="connsiteY929" fmla="*/ 1960368 h 6012000"/>
              <a:gd name="connsiteX930" fmla="*/ 421852 w 6012000"/>
              <a:gd name="connsiteY930" fmla="*/ 1972250 h 6012000"/>
              <a:gd name="connsiteX931" fmla="*/ 432592 w 6012000"/>
              <a:gd name="connsiteY931" fmla="*/ 1986179 h 6012000"/>
              <a:gd name="connsiteX932" fmla="*/ 453548 w 6012000"/>
              <a:gd name="connsiteY932" fmla="*/ 1994077 h 6012000"/>
              <a:gd name="connsiteX933" fmla="*/ 497980 w 6012000"/>
              <a:gd name="connsiteY933" fmla="*/ 1984165 h 6012000"/>
              <a:gd name="connsiteX934" fmla="*/ 540744 w 6012000"/>
              <a:gd name="connsiteY934" fmla="*/ 2013709 h 6012000"/>
              <a:gd name="connsiteX935" fmla="*/ 530112 w 6012000"/>
              <a:gd name="connsiteY935" fmla="*/ 2141928 h 6012000"/>
              <a:gd name="connsiteX936" fmla="*/ 587004 w 6012000"/>
              <a:gd name="connsiteY936" fmla="*/ 2094756 h 6012000"/>
              <a:gd name="connsiteX937" fmla="*/ 618436 w 6012000"/>
              <a:gd name="connsiteY937" fmla="*/ 2050552 h 6012000"/>
              <a:gd name="connsiteX938" fmla="*/ 642726 w 6012000"/>
              <a:gd name="connsiteY938" fmla="*/ 2109689 h 6012000"/>
              <a:gd name="connsiteX939" fmla="*/ 690308 w 6012000"/>
              <a:gd name="connsiteY939" fmla="*/ 2167316 h 6012000"/>
              <a:gd name="connsiteX940" fmla="*/ 707276 w 6012000"/>
              <a:gd name="connsiteY940" fmla="*/ 2123487 h 6012000"/>
              <a:gd name="connsiteX941" fmla="*/ 728080 w 6012000"/>
              <a:gd name="connsiteY941" fmla="*/ 2125542 h 6012000"/>
              <a:gd name="connsiteX942" fmla="*/ 1005930 w 6012000"/>
              <a:gd name="connsiteY942" fmla="*/ 2298484 h 6012000"/>
              <a:gd name="connsiteX943" fmla="*/ 879444 w 6012000"/>
              <a:gd name="connsiteY943" fmla="*/ 2150714 h 6012000"/>
              <a:gd name="connsiteX944" fmla="*/ 734092 w 6012000"/>
              <a:gd name="connsiteY944" fmla="*/ 2048997 h 6012000"/>
              <a:gd name="connsiteX945" fmla="*/ 755512 w 6012000"/>
              <a:gd name="connsiteY945" fmla="*/ 1999882 h 6012000"/>
              <a:gd name="connsiteX946" fmla="*/ 708944 w 6012000"/>
              <a:gd name="connsiteY946" fmla="*/ 1967671 h 6012000"/>
              <a:gd name="connsiteX947" fmla="*/ 684456 w 6012000"/>
              <a:gd name="connsiteY947" fmla="*/ 1987708 h 6012000"/>
              <a:gd name="connsiteX948" fmla="*/ 689364 w 6012000"/>
              <a:gd name="connsiteY948" fmla="*/ 1968411 h 6012000"/>
              <a:gd name="connsiteX949" fmla="*/ 703868 w 6012000"/>
              <a:gd name="connsiteY949" fmla="*/ 1910438 h 6012000"/>
              <a:gd name="connsiteX950" fmla="*/ 716308 w 6012000"/>
              <a:gd name="connsiteY950" fmla="*/ 1852119 h 6012000"/>
              <a:gd name="connsiteX951" fmla="*/ 665384 w 6012000"/>
              <a:gd name="connsiteY951" fmla="*/ 1819566 h 6012000"/>
              <a:gd name="connsiteX952" fmla="*/ 5136056 w 6012000"/>
              <a:gd name="connsiteY952" fmla="*/ 1818498 h 6012000"/>
              <a:gd name="connsiteX953" fmla="*/ 5099920 w 6012000"/>
              <a:gd name="connsiteY953" fmla="*/ 1838287 h 6012000"/>
              <a:gd name="connsiteX954" fmla="*/ 5097212 w 6012000"/>
              <a:gd name="connsiteY954" fmla="*/ 1847444 h 6012000"/>
              <a:gd name="connsiteX955" fmla="*/ 5053736 w 6012000"/>
              <a:gd name="connsiteY955" fmla="*/ 1874325 h 6012000"/>
              <a:gd name="connsiteX956" fmla="*/ 5017180 w 6012000"/>
              <a:gd name="connsiteY956" fmla="*/ 1891986 h 6012000"/>
              <a:gd name="connsiteX957" fmla="*/ 4984820 w 6012000"/>
              <a:gd name="connsiteY957" fmla="*/ 1901566 h 6012000"/>
              <a:gd name="connsiteX958" fmla="*/ 4934822 w 6012000"/>
              <a:gd name="connsiteY958" fmla="*/ 1918714 h 6012000"/>
              <a:gd name="connsiteX959" fmla="*/ 4921464 w 6012000"/>
              <a:gd name="connsiteY959" fmla="*/ 1943887 h 6012000"/>
              <a:gd name="connsiteX960" fmla="*/ 4904712 w 6012000"/>
              <a:gd name="connsiteY960" fmla="*/ 1971060 h 6012000"/>
              <a:gd name="connsiteX961" fmla="*/ 4914980 w 6012000"/>
              <a:gd name="connsiteY961" fmla="*/ 1980980 h 6012000"/>
              <a:gd name="connsiteX962" fmla="*/ 4916278 w 6012000"/>
              <a:gd name="connsiteY962" fmla="*/ 1979707 h 6012000"/>
              <a:gd name="connsiteX963" fmla="*/ 4920972 w 6012000"/>
              <a:gd name="connsiteY963" fmla="*/ 1988665 h 6012000"/>
              <a:gd name="connsiteX964" fmla="*/ 4947996 w 6012000"/>
              <a:gd name="connsiteY964" fmla="*/ 1996901 h 6012000"/>
              <a:gd name="connsiteX965" fmla="*/ 4985790 w 6012000"/>
              <a:gd name="connsiteY965" fmla="*/ 1982400 h 6012000"/>
              <a:gd name="connsiteX966" fmla="*/ 5095748 w 6012000"/>
              <a:gd name="connsiteY966" fmla="*/ 1919297 h 6012000"/>
              <a:gd name="connsiteX967" fmla="*/ 5111436 w 6012000"/>
              <a:gd name="connsiteY967" fmla="*/ 1907302 h 6012000"/>
              <a:gd name="connsiteX968" fmla="*/ 5147914 w 6012000"/>
              <a:gd name="connsiteY968" fmla="*/ 1870476 h 6012000"/>
              <a:gd name="connsiteX969" fmla="*/ 5136056 w 6012000"/>
              <a:gd name="connsiteY969" fmla="*/ 1818498 h 6012000"/>
              <a:gd name="connsiteX970" fmla="*/ 5243182 w 6012000"/>
              <a:gd name="connsiteY970" fmla="*/ 1748828 h 6012000"/>
              <a:gd name="connsiteX971" fmla="*/ 5215660 w 6012000"/>
              <a:gd name="connsiteY971" fmla="*/ 1758832 h 6012000"/>
              <a:gd name="connsiteX972" fmla="*/ 5220848 w 6012000"/>
              <a:gd name="connsiteY972" fmla="*/ 1780773 h 6012000"/>
              <a:gd name="connsiteX973" fmla="*/ 5228194 w 6012000"/>
              <a:gd name="connsiteY973" fmla="*/ 1809121 h 6012000"/>
              <a:gd name="connsiteX974" fmla="*/ 5235814 w 6012000"/>
              <a:gd name="connsiteY974" fmla="*/ 1810671 h 6012000"/>
              <a:gd name="connsiteX975" fmla="*/ 5179520 w 6012000"/>
              <a:gd name="connsiteY975" fmla="*/ 1891100 h 6012000"/>
              <a:gd name="connsiteX976" fmla="*/ 5177280 w 6012000"/>
              <a:gd name="connsiteY976" fmla="*/ 1896642 h 6012000"/>
              <a:gd name="connsiteX977" fmla="*/ 5177710 w 6012000"/>
              <a:gd name="connsiteY977" fmla="*/ 1900726 h 6012000"/>
              <a:gd name="connsiteX978" fmla="*/ 5176026 w 6012000"/>
              <a:gd name="connsiteY978" fmla="*/ 1898260 h 6012000"/>
              <a:gd name="connsiteX979" fmla="*/ 5172646 w 6012000"/>
              <a:gd name="connsiteY979" fmla="*/ 1889989 h 6012000"/>
              <a:gd name="connsiteX980" fmla="*/ 5156678 w 6012000"/>
              <a:gd name="connsiteY980" fmla="*/ 1895236 h 6012000"/>
              <a:gd name="connsiteX981" fmla="*/ 5151220 w 6012000"/>
              <a:gd name="connsiteY981" fmla="*/ 1922096 h 6012000"/>
              <a:gd name="connsiteX982" fmla="*/ 5157894 w 6012000"/>
              <a:gd name="connsiteY982" fmla="*/ 1958359 h 6012000"/>
              <a:gd name="connsiteX983" fmla="*/ 5184404 w 6012000"/>
              <a:gd name="connsiteY983" fmla="*/ 1990779 h 6012000"/>
              <a:gd name="connsiteX984" fmla="*/ 5222950 w 6012000"/>
              <a:gd name="connsiteY984" fmla="*/ 1945141 h 6012000"/>
              <a:gd name="connsiteX985" fmla="*/ 5227444 w 6012000"/>
              <a:gd name="connsiteY985" fmla="*/ 1920897 h 6012000"/>
              <a:gd name="connsiteX986" fmla="*/ 5228466 w 6012000"/>
              <a:gd name="connsiteY986" fmla="*/ 1889698 h 6012000"/>
              <a:gd name="connsiteX987" fmla="*/ 5231908 w 6012000"/>
              <a:gd name="connsiteY987" fmla="*/ 1887860 h 6012000"/>
              <a:gd name="connsiteX988" fmla="*/ 5232240 w 6012000"/>
              <a:gd name="connsiteY988" fmla="*/ 1889477 h 6012000"/>
              <a:gd name="connsiteX989" fmla="*/ 5244214 w 6012000"/>
              <a:gd name="connsiteY989" fmla="*/ 1887199 h 6012000"/>
              <a:gd name="connsiteX990" fmla="*/ 5319400 w 6012000"/>
              <a:gd name="connsiteY990" fmla="*/ 1871094 h 6012000"/>
              <a:gd name="connsiteX991" fmla="*/ 5373814 w 6012000"/>
              <a:gd name="connsiteY991" fmla="*/ 1846942 h 6012000"/>
              <a:gd name="connsiteX992" fmla="*/ 5394160 w 6012000"/>
              <a:gd name="connsiteY992" fmla="*/ 1824413 h 6012000"/>
              <a:gd name="connsiteX993" fmla="*/ 5390468 w 6012000"/>
              <a:gd name="connsiteY993" fmla="*/ 1781618 h 6012000"/>
              <a:gd name="connsiteX994" fmla="*/ 5386368 w 6012000"/>
              <a:gd name="connsiteY994" fmla="*/ 1758028 h 6012000"/>
              <a:gd name="connsiteX995" fmla="*/ 5265984 w 6012000"/>
              <a:gd name="connsiteY995" fmla="*/ 1752652 h 6012000"/>
              <a:gd name="connsiteX996" fmla="*/ 5243182 w 6012000"/>
              <a:gd name="connsiteY996" fmla="*/ 1748828 h 6012000"/>
              <a:gd name="connsiteX997" fmla="*/ 1798516 w 6012000"/>
              <a:gd name="connsiteY997" fmla="*/ 1070434 h 6012000"/>
              <a:gd name="connsiteX998" fmla="*/ 1763952 w 6012000"/>
              <a:gd name="connsiteY998" fmla="*/ 1077890 h 6012000"/>
              <a:gd name="connsiteX999" fmla="*/ 1642990 w 6012000"/>
              <a:gd name="connsiteY999" fmla="*/ 1234185 h 6012000"/>
              <a:gd name="connsiteX1000" fmla="*/ 1666212 w 6012000"/>
              <a:gd name="connsiteY1000" fmla="*/ 1245440 h 6012000"/>
              <a:gd name="connsiteX1001" fmla="*/ 1706520 w 6012000"/>
              <a:gd name="connsiteY1001" fmla="*/ 1230188 h 6012000"/>
              <a:gd name="connsiteX1002" fmla="*/ 1779910 w 6012000"/>
              <a:gd name="connsiteY1002" fmla="*/ 1164638 h 6012000"/>
              <a:gd name="connsiteX1003" fmla="*/ 1833160 w 6012000"/>
              <a:gd name="connsiteY1003" fmla="*/ 1082431 h 6012000"/>
              <a:gd name="connsiteX1004" fmla="*/ 1798516 w 6012000"/>
              <a:gd name="connsiteY1004" fmla="*/ 1070434 h 6012000"/>
              <a:gd name="connsiteX1005" fmla="*/ 3006000 w 6012000"/>
              <a:gd name="connsiteY1005" fmla="*/ 1058110 h 6012000"/>
              <a:gd name="connsiteX1006" fmla="*/ 1058112 w 6012000"/>
              <a:gd name="connsiteY1006" fmla="*/ 3006000 h 6012000"/>
              <a:gd name="connsiteX1007" fmla="*/ 3006000 w 6012000"/>
              <a:gd name="connsiteY1007" fmla="*/ 4953890 h 6012000"/>
              <a:gd name="connsiteX1008" fmla="*/ 4953892 w 6012000"/>
              <a:gd name="connsiteY1008" fmla="*/ 3006000 h 6012000"/>
              <a:gd name="connsiteX1009" fmla="*/ 3006000 w 6012000"/>
              <a:gd name="connsiteY1009" fmla="*/ 1058110 h 6012000"/>
              <a:gd name="connsiteX1010" fmla="*/ 1381516 w 6012000"/>
              <a:gd name="connsiteY1010" fmla="*/ 1032193 h 6012000"/>
              <a:gd name="connsiteX1011" fmla="*/ 1429008 w 6012000"/>
              <a:gd name="connsiteY1011" fmla="*/ 1106432 h 6012000"/>
              <a:gd name="connsiteX1012" fmla="*/ 1475988 w 6012000"/>
              <a:gd name="connsiteY1012" fmla="*/ 1176726 h 6012000"/>
              <a:gd name="connsiteX1013" fmla="*/ 1517364 w 6012000"/>
              <a:gd name="connsiteY1013" fmla="*/ 1261520 h 6012000"/>
              <a:gd name="connsiteX1014" fmla="*/ 1587394 w 6012000"/>
              <a:gd name="connsiteY1014" fmla="*/ 1323278 h 6012000"/>
              <a:gd name="connsiteX1015" fmla="*/ 1612966 w 6012000"/>
              <a:gd name="connsiteY1015" fmla="*/ 1278945 h 6012000"/>
              <a:gd name="connsiteX1016" fmla="*/ 1494538 w 6012000"/>
              <a:gd name="connsiteY1016" fmla="*/ 1060096 h 6012000"/>
              <a:gd name="connsiteX1017" fmla="*/ 1440408 w 6012000"/>
              <a:gd name="connsiteY1017" fmla="*/ 1046983 h 6012000"/>
              <a:gd name="connsiteX1018" fmla="*/ 1381516 w 6012000"/>
              <a:gd name="connsiteY1018" fmla="*/ 1032193 h 6012000"/>
              <a:gd name="connsiteX1019" fmla="*/ 3006000 w 6012000"/>
              <a:gd name="connsiteY1019" fmla="*/ 1008000 h 6012000"/>
              <a:gd name="connsiteX1020" fmla="*/ 5004000 w 6012000"/>
              <a:gd name="connsiteY1020" fmla="*/ 3006000 h 6012000"/>
              <a:gd name="connsiteX1021" fmla="*/ 3006000 w 6012000"/>
              <a:gd name="connsiteY1021" fmla="*/ 5004000 h 6012000"/>
              <a:gd name="connsiteX1022" fmla="*/ 1008000 w 6012000"/>
              <a:gd name="connsiteY1022" fmla="*/ 3006000 h 6012000"/>
              <a:gd name="connsiteX1023" fmla="*/ 3006000 w 6012000"/>
              <a:gd name="connsiteY1023" fmla="*/ 1008000 h 6012000"/>
              <a:gd name="connsiteX1024" fmla="*/ 3006000 w 6012000"/>
              <a:gd name="connsiteY1024" fmla="*/ 950798 h 6012000"/>
              <a:gd name="connsiteX1025" fmla="*/ 950800 w 6012000"/>
              <a:gd name="connsiteY1025" fmla="*/ 3006000 h 6012000"/>
              <a:gd name="connsiteX1026" fmla="*/ 3006000 w 6012000"/>
              <a:gd name="connsiteY1026" fmla="*/ 5061202 h 6012000"/>
              <a:gd name="connsiteX1027" fmla="*/ 5061204 w 6012000"/>
              <a:gd name="connsiteY1027" fmla="*/ 3006000 h 6012000"/>
              <a:gd name="connsiteX1028" fmla="*/ 3006000 w 6012000"/>
              <a:gd name="connsiteY1028" fmla="*/ 950798 h 6012000"/>
              <a:gd name="connsiteX1029" fmla="*/ 1591938 w 6012000"/>
              <a:gd name="connsiteY1029" fmla="*/ 898493 h 6012000"/>
              <a:gd name="connsiteX1030" fmla="*/ 1559488 w 6012000"/>
              <a:gd name="connsiteY1030" fmla="*/ 899283 h 6012000"/>
              <a:gd name="connsiteX1031" fmla="*/ 1552056 w 6012000"/>
              <a:gd name="connsiteY1031" fmla="*/ 904834 h 6012000"/>
              <a:gd name="connsiteX1032" fmla="*/ 1524432 w 6012000"/>
              <a:gd name="connsiteY1032" fmla="*/ 955181 h 6012000"/>
              <a:gd name="connsiteX1033" fmla="*/ 1506752 w 6012000"/>
              <a:gd name="connsiteY1033" fmla="*/ 1011904 h 6012000"/>
              <a:gd name="connsiteX1034" fmla="*/ 1560740 w 6012000"/>
              <a:gd name="connsiteY1034" fmla="*/ 998732 h 6012000"/>
              <a:gd name="connsiteX1035" fmla="*/ 1578252 w 6012000"/>
              <a:gd name="connsiteY1035" fmla="*/ 1008866 h 6012000"/>
              <a:gd name="connsiteX1036" fmla="*/ 1548004 w 6012000"/>
              <a:gd name="connsiteY1036" fmla="*/ 1072130 h 6012000"/>
              <a:gd name="connsiteX1037" fmla="*/ 1599364 w 6012000"/>
              <a:gd name="connsiteY1037" fmla="*/ 1068870 h 6012000"/>
              <a:gd name="connsiteX1038" fmla="*/ 1610800 w 6012000"/>
              <a:gd name="connsiteY1038" fmla="*/ 1086929 h 6012000"/>
              <a:gd name="connsiteX1039" fmla="*/ 1633148 w 6012000"/>
              <a:gd name="connsiteY1039" fmla="*/ 1152143 h 6012000"/>
              <a:gd name="connsiteX1040" fmla="*/ 1695030 w 6012000"/>
              <a:gd name="connsiteY1040" fmla="*/ 1129485 h 6012000"/>
              <a:gd name="connsiteX1041" fmla="*/ 1743612 w 6012000"/>
              <a:gd name="connsiteY1041" fmla="*/ 1076772 h 6012000"/>
              <a:gd name="connsiteX1042" fmla="*/ 1714184 w 6012000"/>
              <a:gd name="connsiteY1042" fmla="*/ 1027694 h 6012000"/>
              <a:gd name="connsiteX1043" fmla="*/ 1689844 w 6012000"/>
              <a:gd name="connsiteY1043" fmla="*/ 987047 h 6012000"/>
              <a:gd name="connsiteX1044" fmla="*/ 1720978 w 6012000"/>
              <a:gd name="connsiteY1044" fmla="*/ 978930 h 6012000"/>
              <a:gd name="connsiteX1045" fmla="*/ 1770316 w 6012000"/>
              <a:gd name="connsiteY1045" fmla="*/ 983586 h 6012000"/>
              <a:gd name="connsiteX1046" fmla="*/ 1771758 w 6012000"/>
              <a:gd name="connsiteY1046" fmla="*/ 945335 h 6012000"/>
              <a:gd name="connsiteX1047" fmla="*/ 1737450 w 6012000"/>
              <a:gd name="connsiteY1047" fmla="*/ 914273 h 6012000"/>
              <a:gd name="connsiteX1048" fmla="*/ 1672112 w 6012000"/>
              <a:gd name="connsiteY1048" fmla="*/ 938911 h 6012000"/>
              <a:gd name="connsiteX1049" fmla="*/ 1671250 w 6012000"/>
              <a:gd name="connsiteY1049" fmla="*/ 996054 h 6012000"/>
              <a:gd name="connsiteX1050" fmla="*/ 1679616 w 6012000"/>
              <a:gd name="connsiteY1050" fmla="*/ 1035599 h 6012000"/>
              <a:gd name="connsiteX1051" fmla="*/ 1668028 w 6012000"/>
              <a:gd name="connsiteY1051" fmla="*/ 1057458 h 6012000"/>
              <a:gd name="connsiteX1052" fmla="*/ 1662860 w 6012000"/>
              <a:gd name="connsiteY1052" fmla="*/ 1002031 h 6012000"/>
              <a:gd name="connsiteX1053" fmla="*/ 1618906 w 6012000"/>
              <a:gd name="connsiteY1053" fmla="*/ 973864 h 6012000"/>
              <a:gd name="connsiteX1054" fmla="*/ 1602456 w 6012000"/>
              <a:gd name="connsiteY1054" fmla="*/ 921566 h 6012000"/>
              <a:gd name="connsiteX1055" fmla="*/ 1591938 w 6012000"/>
              <a:gd name="connsiteY1055" fmla="*/ 898493 h 6012000"/>
              <a:gd name="connsiteX1056" fmla="*/ 4282590 w 6012000"/>
              <a:gd name="connsiteY1056" fmla="*/ 792607 h 6012000"/>
              <a:gd name="connsiteX1057" fmla="*/ 4183524 w 6012000"/>
              <a:gd name="connsiteY1057" fmla="*/ 806672 h 6012000"/>
              <a:gd name="connsiteX1058" fmla="*/ 4122932 w 6012000"/>
              <a:gd name="connsiteY1058" fmla="*/ 875226 h 6012000"/>
              <a:gd name="connsiteX1059" fmla="*/ 4215314 w 6012000"/>
              <a:gd name="connsiteY1059" fmla="*/ 860253 h 6012000"/>
              <a:gd name="connsiteX1060" fmla="*/ 4282590 w 6012000"/>
              <a:gd name="connsiteY1060" fmla="*/ 792607 h 6012000"/>
              <a:gd name="connsiteX1061" fmla="*/ 4458362 w 6012000"/>
              <a:gd name="connsiteY1061" fmla="*/ 743832 h 6012000"/>
              <a:gd name="connsiteX1062" fmla="*/ 4447430 w 6012000"/>
              <a:gd name="connsiteY1062" fmla="*/ 774544 h 6012000"/>
              <a:gd name="connsiteX1063" fmla="*/ 4465602 w 6012000"/>
              <a:gd name="connsiteY1063" fmla="*/ 835123 h 6012000"/>
              <a:gd name="connsiteX1064" fmla="*/ 4517446 w 6012000"/>
              <a:gd name="connsiteY1064" fmla="*/ 821193 h 6012000"/>
              <a:gd name="connsiteX1065" fmla="*/ 4565670 w 6012000"/>
              <a:gd name="connsiteY1065" fmla="*/ 827774 h 6012000"/>
              <a:gd name="connsiteX1066" fmla="*/ 4544224 w 6012000"/>
              <a:gd name="connsiteY1066" fmla="*/ 855573 h 6012000"/>
              <a:gd name="connsiteX1067" fmla="*/ 4320552 w 6012000"/>
              <a:gd name="connsiteY1067" fmla="*/ 821965 h 6012000"/>
              <a:gd name="connsiteX1068" fmla="*/ 4354582 w 6012000"/>
              <a:gd name="connsiteY1068" fmla="*/ 862997 h 6012000"/>
              <a:gd name="connsiteX1069" fmla="*/ 4348316 w 6012000"/>
              <a:gd name="connsiteY1069" fmla="*/ 864156 h 6012000"/>
              <a:gd name="connsiteX1070" fmla="*/ 4303552 w 6012000"/>
              <a:gd name="connsiteY1070" fmla="*/ 853629 h 6012000"/>
              <a:gd name="connsiteX1071" fmla="*/ 4304220 w 6012000"/>
              <a:gd name="connsiteY1071" fmla="*/ 878116 h 6012000"/>
              <a:gd name="connsiteX1072" fmla="*/ 4446724 w 6012000"/>
              <a:gd name="connsiteY1072" fmla="*/ 940795 h 6012000"/>
              <a:gd name="connsiteX1073" fmla="*/ 4575830 w 6012000"/>
              <a:gd name="connsiteY1073" fmla="*/ 994847 h 6012000"/>
              <a:gd name="connsiteX1074" fmla="*/ 4447022 w 6012000"/>
              <a:gd name="connsiteY1074" fmla="*/ 972192 h 6012000"/>
              <a:gd name="connsiteX1075" fmla="*/ 4317788 w 6012000"/>
              <a:gd name="connsiteY1075" fmla="*/ 934832 h 6012000"/>
              <a:gd name="connsiteX1076" fmla="*/ 4280494 w 6012000"/>
              <a:gd name="connsiteY1076" fmla="*/ 942913 h 6012000"/>
              <a:gd name="connsiteX1077" fmla="*/ 4256358 w 6012000"/>
              <a:gd name="connsiteY1077" fmla="*/ 978660 h 6012000"/>
              <a:gd name="connsiteX1078" fmla="*/ 4386848 w 6012000"/>
              <a:gd name="connsiteY1078" fmla="*/ 1015502 h 6012000"/>
              <a:gd name="connsiteX1079" fmla="*/ 4285900 w 6012000"/>
              <a:gd name="connsiteY1079" fmla="*/ 1072458 h 6012000"/>
              <a:gd name="connsiteX1080" fmla="*/ 4202070 w 6012000"/>
              <a:gd name="connsiteY1080" fmla="*/ 1049121 h 6012000"/>
              <a:gd name="connsiteX1081" fmla="*/ 4140550 w 6012000"/>
              <a:gd name="connsiteY1081" fmla="*/ 992544 h 6012000"/>
              <a:gd name="connsiteX1082" fmla="*/ 4125786 w 6012000"/>
              <a:gd name="connsiteY1082" fmla="*/ 1024080 h 6012000"/>
              <a:gd name="connsiteX1083" fmla="*/ 4149656 w 6012000"/>
              <a:gd name="connsiteY1083" fmla="*/ 1063168 h 6012000"/>
              <a:gd name="connsiteX1084" fmla="*/ 4218576 w 6012000"/>
              <a:gd name="connsiteY1084" fmla="*/ 1108516 h 6012000"/>
              <a:gd name="connsiteX1085" fmla="*/ 4288532 w 6012000"/>
              <a:gd name="connsiteY1085" fmla="*/ 1135197 h 6012000"/>
              <a:gd name="connsiteX1086" fmla="*/ 4220044 w 6012000"/>
              <a:gd name="connsiteY1086" fmla="*/ 1211414 h 6012000"/>
              <a:gd name="connsiteX1087" fmla="*/ 4123776 w 6012000"/>
              <a:gd name="connsiteY1087" fmla="*/ 1213458 h 6012000"/>
              <a:gd name="connsiteX1088" fmla="*/ 4095958 w 6012000"/>
              <a:gd name="connsiteY1088" fmla="*/ 1239890 h 6012000"/>
              <a:gd name="connsiteX1089" fmla="*/ 4198524 w 6012000"/>
              <a:gd name="connsiteY1089" fmla="*/ 1287750 h 6012000"/>
              <a:gd name="connsiteX1090" fmla="*/ 4286184 w 6012000"/>
              <a:gd name="connsiteY1090" fmla="*/ 1230480 h 6012000"/>
              <a:gd name="connsiteX1091" fmla="*/ 4323348 w 6012000"/>
              <a:gd name="connsiteY1091" fmla="*/ 1181394 h 6012000"/>
              <a:gd name="connsiteX1092" fmla="*/ 4366672 w 6012000"/>
              <a:gd name="connsiteY1092" fmla="*/ 1175745 h 6012000"/>
              <a:gd name="connsiteX1093" fmla="*/ 4434476 w 6012000"/>
              <a:gd name="connsiteY1093" fmla="*/ 1210613 h 6012000"/>
              <a:gd name="connsiteX1094" fmla="*/ 4471666 w 6012000"/>
              <a:gd name="connsiteY1094" fmla="*/ 1163723 h 6012000"/>
              <a:gd name="connsiteX1095" fmla="*/ 4402812 w 6012000"/>
              <a:gd name="connsiteY1095" fmla="*/ 1112027 h 6012000"/>
              <a:gd name="connsiteX1096" fmla="*/ 4337958 w 6012000"/>
              <a:gd name="connsiteY1096" fmla="*/ 1082669 h 6012000"/>
              <a:gd name="connsiteX1097" fmla="*/ 4415434 w 6012000"/>
              <a:gd name="connsiteY1097" fmla="*/ 1068309 h 6012000"/>
              <a:gd name="connsiteX1098" fmla="*/ 4484822 w 6012000"/>
              <a:gd name="connsiteY1098" fmla="*/ 1027217 h 6012000"/>
              <a:gd name="connsiteX1099" fmla="*/ 4560820 w 6012000"/>
              <a:gd name="connsiteY1099" fmla="*/ 1049429 h 6012000"/>
              <a:gd name="connsiteX1100" fmla="*/ 4646102 w 6012000"/>
              <a:gd name="connsiteY1100" fmla="*/ 1044913 h 6012000"/>
              <a:gd name="connsiteX1101" fmla="*/ 4579008 w 6012000"/>
              <a:gd name="connsiteY1101" fmla="*/ 947000 h 6012000"/>
              <a:gd name="connsiteX1102" fmla="*/ 4481676 w 6012000"/>
              <a:gd name="connsiteY1102" fmla="*/ 896559 h 6012000"/>
              <a:gd name="connsiteX1103" fmla="*/ 4565914 w 6012000"/>
              <a:gd name="connsiteY1103" fmla="*/ 914247 h 6012000"/>
              <a:gd name="connsiteX1104" fmla="*/ 4633852 w 6012000"/>
              <a:gd name="connsiteY1104" fmla="*/ 863639 h 6012000"/>
              <a:gd name="connsiteX1105" fmla="*/ 4616460 w 6012000"/>
              <a:gd name="connsiteY1105" fmla="*/ 824634 h 6012000"/>
              <a:gd name="connsiteX1106" fmla="*/ 4496572 w 6012000"/>
              <a:gd name="connsiteY1106" fmla="*/ 784522 h 6012000"/>
              <a:gd name="connsiteX1107" fmla="*/ 4467320 w 6012000"/>
              <a:gd name="connsiteY1107" fmla="*/ 749306 h 6012000"/>
              <a:gd name="connsiteX1108" fmla="*/ 4458362 w 6012000"/>
              <a:gd name="connsiteY1108" fmla="*/ 743832 h 6012000"/>
              <a:gd name="connsiteX1109" fmla="*/ 1612080 w 6012000"/>
              <a:gd name="connsiteY1109" fmla="*/ 704550 h 6012000"/>
              <a:gd name="connsiteX1110" fmla="*/ 1566926 w 6012000"/>
              <a:gd name="connsiteY1110" fmla="*/ 723128 h 6012000"/>
              <a:gd name="connsiteX1111" fmla="*/ 1476528 w 6012000"/>
              <a:gd name="connsiteY1111" fmla="*/ 823963 h 6012000"/>
              <a:gd name="connsiteX1112" fmla="*/ 1417028 w 6012000"/>
              <a:gd name="connsiteY1112" fmla="*/ 932899 h 6012000"/>
              <a:gd name="connsiteX1113" fmla="*/ 1402268 w 6012000"/>
              <a:gd name="connsiteY1113" fmla="*/ 948603 h 6012000"/>
              <a:gd name="connsiteX1114" fmla="*/ 1446400 w 6012000"/>
              <a:gd name="connsiteY1114" fmla="*/ 971769 h 6012000"/>
              <a:gd name="connsiteX1115" fmla="*/ 1524976 w 6012000"/>
              <a:gd name="connsiteY1115" fmla="*/ 886869 h 6012000"/>
              <a:gd name="connsiteX1116" fmla="*/ 1583876 w 6012000"/>
              <a:gd name="connsiteY1116" fmla="*/ 782096 h 6012000"/>
              <a:gd name="connsiteX1117" fmla="*/ 1636432 w 6012000"/>
              <a:gd name="connsiteY1117" fmla="*/ 762250 h 6012000"/>
              <a:gd name="connsiteX1118" fmla="*/ 1686644 w 6012000"/>
              <a:gd name="connsiteY1118" fmla="*/ 819291 h 6012000"/>
              <a:gd name="connsiteX1119" fmla="*/ 1797734 w 6012000"/>
              <a:gd name="connsiteY1119" fmla="*/ 958657 h 6012000"/>
              <a:gd name="connsiteX1120" fmla="*/ 1895700 w 6012000"/>
              <a:gd name="connsiteY1120" fmla="*/ 1093424 h 6012000"/>
              <a:gd name="connsiteX1121" fmla="*/ 1855048 w 6012000"/>
              <a:gd name="connsiteY1121" fmla="*/ 1103501 h 6012000"/>
              <a:gd name="connsiteX1122" fmla="*/ 1859172 w 6012000"/>
              <a:gd name="connsiteY1122" fmla="*/ 1120083 h 6012000"/>
              <a:gd name="connsiteX1123" fmla="*/ 1937648 w 6012000"/>
              <a:gd name="connsiteY1123" fmla="*/ 1144771 h 6012000"/>
              <a:gd name="connsiteX1124" fmla="*/ 2022600 w 6012000"/>
              <a:gd name="connsiteY1124" fmla="*/ 1147131 h 6012000"/>
              <a:gd name="connsiteX1125" fmla="*/ 1938466 w 6012000"/>
              <a:gd name="connsiteY1125" fmla="*/ 1029302 h 6012000"/>
              <a:gd name="connsiteX1126" fmla="*/ 1843710 w 6012000"/>
              <a:gd name="connsiteY1126" fmla="*/ 926897 h 6012000"/>
              <a:gd name="connsiteX1127" fmla="*/ 1716380 w 6012000"/>
              <a:gd name="connsiteY1127" fmla="*/ 774123 h 6012000"/>
              <a:gd name="connsiteX1128" fmla="*/ 1659504 w 6012000"/>
              <a:gd name="connsiteY1128" fmla="*/ 708537 h 6012000"/>
              <a:gd name="connsiteX1129" fmla="*/ 1612080 w 6012000"/>
              <a:gd name="connsiteY1129" fmla="*/ 704550 h 6012000"/>
              <a:gd name="connsiteX1130" fmla="*/ 4389602 w 6012000"/>
              <a:gd name="connsiteY1130" fmla="*/ 674742 h 6012000"/>
              <a:gd name="connsiteX1131" fmla="*/ 4318158 w 6012000"/>
              <a:gd name="connsiteY1131" fmla="*/ 730103 h 6012000"/>
              <a:gd name="connsiteX1132" fmla="*/ 4319782 w 6012000"/>
              <a:gd name="connsiteY1132" fmla="*/ 811418 h 6012000"/>
              <a:gd name="connsiteX1133" fmla="*/ 4420576 w 6012000"/>
              <a:gd name="connsiteY1133" fmla="*/ 762268 h 6012000"/>
              <a:gd name="connsiteX1134" fmla="*/ 4381236 w 6012000"/>
              <a:gd name="connsiteY1134" fmla="*/ 742781 h 6012000"/>
              <a:gd name="connsiteX1135" fmla="*/ 4374088 w 6012000"/>
              <a:gd name="connsiteY1135" fmla="*/ 711499 h 6012000"/>
              <a:gd name="connsiteX1136" fmla="*/ 3105684 w 6012000"/>
              <a:gd name="connsiteY1136" fmla="*/ 240990 h 6012000"/>
              <a:gd name="connsiteX1137" fmla="*/ 3113168 w 6012000"/>
              <a:gd name="connsiteY1137" fmla="*/ 267360 h 6012000"/>
              <a:gd name="connsiteX1138" fmla="*/ 3131080 w 6012000"/>
              <a:gd name="connsiteY1138" fmla="*/ 285679 h 6012000"/>
              <a:gd name="connsiteX1139" fmla="*/ 3132612 w 6012000"/>
              <a:gd name="connsiteY1139" fmla="*/ 310229 h 6012000"/>
              <a:gd name="connsiteX1140" fmla="*/ 3139360 w 6012000"/>
              <a:gd name="connsiteY1140" fmla="*/ 393035 h 6012000"/>
              <a:gd name="connsiteX1141" fmla="*/ 3139396 w 6012000"/>
              <a:gd name="connsiteY1141" fmla="*/ 435648 h 6012000"/>
              <a:gd name="connsiteX1142" fmla="*/ 3139744 w 6012000"/>
              <a:gd name="connsiteY1142" fmla="*/ 486916 h 6012000"/>
              <a:gd name="connsiteX1143" fmla="*/ 3074146 w 6012000"/>
              <a:gd name="connsiteY1143" fmla="*/ 463777 h 6012000"/>
              <a:gd name="connsiteX1144" fmla="*/ 3027646 w 6012000"/>
              <a:gd name="connsiteY1144" fmla="*/ 463403 h 6012000"/>
              <a:gd name="connsiteX1145" fmla="*/ 2987934 w 6012000"/>
              <a:gd name="connsiteY1145" fmla="*/ 467015 h 6012000"/>
              <a:gd name="connsiteX1146" fmla="*/ 3000314 w 6012000"/>
              <a:gd name="connsiteY1146" fmla="*/ 457713 h 6012000"/>
              <a:gd name="connsiteX1147" fmla="*/ 3045422 w 6012000"/>
              <a:gd name="connsiteY1147" fmla="*/ 438186 h 6012000"/>
              <a:gd name="connsiteX1148" fmla="*/ 3070588 w 6012000"/>
              <a:gd name="connsiteY1148" fmla="*/ 422189 h 6012000"/>
              <a:gd name="connsiteX1149" fmla="*/ 3103100 w 6012000"/>
              <a:gd name="connsiteY1149" fmla="*/ 431818 h 6012000"/>
              <a:gd name="connsiteX1150" fmla="*/ 3133448 w 6012000"/>
              <a:gd name="connsiteY1150" fmla="*/ 409765 h 6012000"/>
              <a:gd name="connsiteX1151" fmla="*/ 3086822 w 6012000"/>
              <a:gd name="connsiteY1151" fmla="*/ 359224 h 6012000"/>
              <a:gd name="connsiteX1152" fmla="*/ 3046290 w 6012000"/>
              <a:gd name="connsiteY1152" fmla="*/ 348651 h 6012000"/>
              <a:gd name="connsiteX1153" fmla="*/ 3001038 w 6012000"/>
              <a:gd name="connsiteY1153" fmla="*/ 363618 h 6012000"/>
              <a:gd name="connsiteX1154" fmla="*/ 3020132 w 6012000"/>
              <a:gd name="connsiteY1154" fmla="*/ 389080 h 6012000"/>
              <a:gd name="connsiteX1155" fmla="*/ 3022052 w 6012000"/>
              <a:gd name="connsiteY1155" fmla="*/ 399402 h 6012000"/>
              <a:gd name="connsiteX1156" fmla="*/ 2973510 w 6012000"/>
              <a:gd name="connsiteY1156" fmla="*/ 448684 h 6012000"/>
              <a:gd name="connsiteX1157" fmla="*/ 2958492 w 6012000"/>
              <a:gd name="connsiteY1157" fmla="*/ 470369 h 6012000"/>
              <a:gd name="connsiteX1158" fmla="*/ 2958684 w 6012000"/>
              <a:gd name="connsiteY1158" fmla="*/ 471337 h 6012000"/>
              <a:gd name="connsiteX1159" fmla="*/ 2955038 w 6012000"/>
              <a:gd name="connsiteY1159" fmla="*/ 467525 h 6012000"/>
              <a:gd name="connsiteX1160" fmla="*/ 2906872 w 6012000"/>
              <a:gd name="connsiteY1160" fmla="*/ 449917 h 6012000"/>
              <a:gd name="connsiteX1161" fmla="*/ 2904100 w 6012000"/>
              <a:gd name="connsiteY1161" fmla="*/ 414068 h 6012000"/>
              <a:gd name="connsiteX1162" fmla="*/ 2878934 w 6012000"/>
              <a:gd name="connsiteY1162" fmla="*/ 386559 h 6012000"/>
              <a:gd name="connsiteX1163" fmla="*/ 2859138 w 6012000"/>
              <a:gd name="connsiteY1163" fmla="*/ 381621 h 6012000"/>
              <a:gd name="connsiteX1164" fmla="*/ 2855824 w 6012000"/>
              <a:gd name="connsiteY1164" fmla="*/ 380285 h 6012000"/>
              <a:gd name="connsiteX1165" fmla="*/ 2880320 w 6012000"/>
              <a:gd name="connsiteY1165" fmla="*/ 370116 h 6012000"/>
              <a:gd name="connsiteX1166" fmla="*/ 2908336 w 6012000"/>
              <a:gd name="connsiteY1166" fmla="*/ 362441 h 6012000"/>
              <a:gd name="connsiteX1167" fmla="*/ 2949754 w 6012000"/>
              <a:gd name="connsiteY1167" fmla="*/ 348392 h 6012000"/>
              <a:gd name="connsiteX1168" fmla="*/ 2964616 w 6012000"/>
              <a:gd name="connsiteY1168" fmla="*/ 312907 h 6012000"/>
              <a:gd name="connsiteX1169" fmla="*/ 2936076 w 6012000"/>
              <a:gd name="connsiteY1169" fmla="*/ 276149 h 6012000"/>
              <a:gd name="connsiteX1170" fmla="*/ 2904296 w 6012000"/>
              <a:gd name="connsiteY1170" fmla="*/ 263930 h 6012000"/>
              <a:gd name="connsiteX1171" fmla="*/ 2886912 w 6012000"/>
              <a:gd name="connsiteY1171" fmla="*/ 259744 h 6012000"/>
              <a:gd name="connsiteX1172" fmla="*/ 2880692 w 6012000"/>
              <a:gd name="connsiteY1172" fmla="*/ 287023 h 6012000"/>
              <a:gd name="connsiteX1173" fmla="*/ 2851268 w 6012000"/>
              <a:gd name="connsiteY1173" fmla="*/ 316451 h 6012000"/>
              <a:gd name="connsiteX1174" fmla="*/ 2837292 w 6012000"/>
              <a:gd name="connsiteY1174" fmla="*/ 319563 h 6012000"/>
              <a:gd name="connsiteX1175" fmla="*/ 2796568 w 6012000"/>
              <a:gd name="connsiteY1175" fmla="*/ 348780 h 6012000"/>
              <a:gd name="connsiteX1176" fmla="*/ 2796990 w 6012000"/>
              <a:gd name="connsiteY1176" fmla="*/ 369776 h 6012000"/>
              <a:gd name="connsiteX1177" fmla="*/ 2804470 w 6012000"/>
              <a:gd name="connsiteY1177" fmla="*/ 376495 h 6012000"/>
              <a:gd name="connsiteX1178" fmla="*/ 2820898 w 6012000"/>
              <a:gd name="connsiteY1178" fmla="*/ 379985 h 6012000"/>
              <a:gd name="connsiteX1179" fmla="*/ 2831170 w 6012000"/>
              <a:gd name="connsiteY1179" fmla="*/ 379695 h 6012000"/>
              <a:gd name="connsiteX1180" fmla="*/ 2823220 w 6012000"/>
              <a:gd name="connsiteY1180" fmla="*/ 394957 h 6012000"/>
              <a:gd name="connsiteX1181" fmla="*/ 2835244 w 6012000"/>
              <a:gd name="connsiteY1181" fmla="*/ 404312 h 6012000"/>
              <a:gd name="connsiteX1182" fmla="*/ 2848232 w 6012000"/>
              <a:gd name="connsiteY1182" fmla="*/ 421554 h 6012000"/>
              <a:gd name="connsiteX1183" fmla="*/ 2852328 w 6012000"/>
              <a:gd name="connsiteY1183" fmla="*/ 447824 h 6012000"/>
              <a:gd name="connsiteX1184" fmla="*/ 2837288 w 6012000"/>
              <a:gd name="connsiteY1184" fmla="*/ 459509 h 6012000"/>
              <a:gd name="connsiteX1185" fmla="*/ 2815258 w 6012000"/>
              <a:gd name="connsiteY1185" fmla="*/ 468659 h 6012000"/>
              <a:gd name="connsiteX1186" fmla="*/ 2784316 w 6012000"/>
              <a:gd name="connsiteY1186" fmla="*/ 475871 h 6012000"/>
              <a:gd name="connsiteX1187" fmla="*/ 2788630 w 6012000"/>
              <a:gd name="connsiteY1187" fmla="*/ 488490 h 6012000"/>
              <a:gd name="connsiteX1188" fmla="*/ 2685136 w 6012000"/>
              <a:gd name="connsiteY1188" fmla="*/ 513950 h 6012000"/>
              <a:gd name="connsiteX1189" fmla="*/ 2680670 w 6012000"/>
              <a:gd name="connsiteY1189" fmla="*/ 509892 h 6012000"/>
              <a:gd name="connsiteX1190" fmla="*/ 2695644 w 6012000"/>
              <a:gd name="connsiteY1190" fmla="*/ 457893 h 6012000"/>
              <a:gd name="connsiteX1191" fmla="*/ 2660316 w 6012000"/>
              <a:gd name="connsiteY1191" fmla="*/ 491990 h 6012000"/>
              <a:gd name="connsiteX1192" fmla="*/ 2649778 w 6012000"/>
              <a:gd name="connsiteY1192" fmla="*/ 526486 h 6012000"/>
              <a:gd name="connsiteX1193" fmla="*/ 2663254 w 6012000"/>
              <a:gd name="connsiteY1193" fmla="*/ 564939 h 6012000"/>
              <a:gd name="connsiteX1194" fmla="*/ 2692316 w 6012000"/>
              <a:gd name="connsiteY1194" fmla="*/ 562597 h 6012000"/>
              <a:gd name="connsiteX1195" fmla="*/ 2846456 w 6012000"/>
              <a:gd name="connsiteY1195" fmla="*/ 522347 h 6012000"/>
              <a:gd name="connsiteX1196" fmla="*/ 2848612 w 6012000"/>
              <a:gd name="connsiteY1196" fmla="*/ 524526 h 6012000"/>
              <a:gd name="connsiteX1197" fmla="*/ 2839332 w 6012000"/>
              <a:gd name="connsiteY1197" fmla="*/ 550067 h 6012000"/>
              <a:gd name="connsiteX1198" fmla="*/ 2817204 w 6012000"/>
              <a:gd name="connsiteY1198" fmla="*/ 574291 h 6012000"/>
              <a:gd name="connsiteX1199" fmla="*/ 2730560 w 6012000"/>
              <a:gd name="connsiteY1199" fmla="*/ 695580 h 6012000"/>
              <a:gd name="connsiteX1200" fmla="*/ 2750738 w 6012000"/>
              <a:gd name="connsiteY1200" fmla="*/ 723482 h 6012000"/>
              <a:gd name="connsiteX1201" fmla="*/ 2803540 w 6012000"/>
              <a:gd name="connsiteY1201" fmla="*/ 721706 h 6012000"/>
              <a:gd name="connsiteX1202" fmla="*/ 2839552 w 6012000"/>
              <a:gd name="connsiteY1202" fmla="*/ 697347 h 6012000"/>
              <a:gd name="connsiteX1203" fmla="*/ 2838204 w 6012000"/>
              <a:gd name="connsiteY1203" fmla="*/ 710528 h 6012000"/>
              <a:gd name="connsiteX1204" fmla="*/ 2845108 w 6012000"/>
              <a:gd name="connsiteY1204" fmla="*/ 727969 h 6012000"/>
              <a:gd name="connsiteX1205" fmla="*/ 2856570 w 6012000"/>
              <a:gd name="connsiteY1205" fmla="*/ 757005 h 6012000"/>
              <a:gd name="connsiteX1206" fmla="*/ 2882108 w 6012000"/>
              <a:gd name="connsiteY1206" fmla="*/ 759379 h 6012000"/>
              <a:gd name="connsiteX1207" fmla="*/ 2900548 w 6012000"/>
              <a:gd name="connsiteY1207" fmla="*/ 740717 h 6012000"/>
              <a:gd name="connsiteX1208" fmla="*/ 2900516 w 6012000"/>
              <a:gd name="connsiteY1208" fmla="*/ 633156 h 6012000"/>
              <a:gd name="connsiteX1209" fmla="*/ 2932028 w 6012000"/>
              <a:gd name="connsiteY1209" fmla="*/ 568639 h 6012000"/>
              <a:gd name="connsiteX1210" fmla="*/ 2937484 w 6012000"/>
              <a:gd name="connsiteY1210" fmla="*/ 541015 h 6012000"/>
              <a:gd name="connsiteX1211" fmla="*/ 2945236 w 6012000"/>
              <a:gd name="connsiteY1211" fmla="*/ 523504 h 6012000"/>
              <a:gd name="connsiteX1212" fmla="*/ 2930264 w 6012000"/>
              <a:gd name="connsiteY1212" fmla="*/ 521598 h 6012000"/>
              <a:gd name="connsiteX1213" fmla="*/ 2899096 w 6012000"/>
              <a:gd name="connsiteY1213" fmla="*/ 570708 h 6012000"/>
              <a:gd name="connsiteX1214" fmla="*/ 2911708 w 6012000"/>
              <a:gd name="connsiteY1214" fmla="*/ 543344 h 6012000"/>
              <a:gd name="connsiteX1215" fmla="*/ 2917676 w 6012000"/>
              <a:gd name="connsiteY1215" fmla="*/ 511945 h 6012000"/>
              <a:gd name="connsiteX1216" fmla="*/ 2954688 w 6012000"/>
              <a:gd name="connsiteY1216" fmla="*/ 493516 h 6012000"/>
              <a:gd name="connsiteX1217" fmla="*/ 2958688 w 6012000"/>
              <a:gd name="connsiteY1217" fmla="*/ 489714 h 6012000"/>
              <a:gd name="connsiteX1218" fmla="*/ 2965320 w 6012000"/>
              <a:gd name="connsiteY1218" fmla="*/ 505250 h 6012000"/>
              <a:gd name="connsiteX1219" fmla="*/ 3006892 w 6012000"/>
              <a:gd name="connsiteY1219" fmla="*/ 523874 h 6012000"/>
              <a:gd name="connsiteX1220" fmla="*/ 3124790 w 6012000"/>
              <a:gd name="connsiteY1220" fmla="*/ 529057 h 6012000"/>
              <a:gd name="connsiteX1221" fmla="*/ 3137910 w 6012000"/>
              <a:gd name="connsiteY1221" fmla="*/ 524589 h 6012000"/>
              <a:gd name="connsiteX1222" fmla="*/ 3137912 w 6012000"/>
              <a:gd name="connsiteY1222" fmla="*/ 530029 h 6012000"/>
              <a:gd name="connsiteX1223" fmla="*/ 3107852 w 6012000"/>
              <a:gd name="connsiteY1223" fmla="*/ 544909 h 6012000"/>
              <a:gd name="connsiteX1224" fmla="*/ 3013912 w 6012000"/>
              <a:gd name="connsiteY1224" fmla="*/ 591095 h 6012000"/>
              <a:gd name="connsiteX1225" fmla="*/ 2996186 w 6012000"/>
              <a:gd name="connsiteY1225" fmla="*/ 597601 h 6012000"/>
              <a:gd name="connsiteX1226" fmla="*/ 2980528 w 6012000"/>
              <a:gd name="connsiteY1226" fmla="*/ 594700 h 6012000"/>
              <a:gd name="connsiteX1227" fmla="*/ 2973036 w 6012000"/>
              <a:gd name="connsiteY1227" fmla="*/ 625718 h 6012000"/>
              <a:gd name="connsiteX1228" fmla="*/ 3022696 w 6012000"/>
              <a:gd name="connsiteY1228" fmla="*/ 625442 h 6012000"/>
              <a:gd name="connsiteX1229" fmla="*/ 3077196 w 6012000"/>
              <a:gd name="connsiteY1229" fmla="*/ 596304 h 6012000"/>
              <a:gd name="connsiteX1230" fmla="*/ 3135172 w 6012000"/>
              <a:gd name="connsiteY1230" fmla="*/ 570178 h 6012000"/>
              <a:gd name="connsiteX1231" fmla="*/ 3133454 w 6012000"/>
              <a:gd name="connsiteY1231" fmla="*/ 603790 h 6012000"/>
              <a:gd name="connsiteX1232" fmla="*/ 3130484 w 6012000"/>
              <a:gd name="connsiteY1232" fmla="*/ 714840 h 6012000"/>
              <a:gd name="connsiteX1233" fmla="*/ 3132736 w 6012000"/>
              <a:gd name="connsiteY1233" fmla="*/ 759667 h 6012000"/>
              <a:gd name="connsiteX1234" fmla="*/ 3135752 w 6012000"/>
              <a:gd name="connsiteY1234" fmla="*/ 811886 h 6012000"/>
              <a:gd name="connsiteX1235" fmla="*/ 3151454 w 6012000"/>
              <a:gd name="connsiteY1235" fmla="*/ 849149 h 6012000"/>
              <a:gd name="connsiteX1236" fmla="*/ 3170940 w 6012000"/>
              <a:gd name="connsiteY1236" fmla="*/ 874420 h 6012000"/>
              <a:gd name="connsiteX1237" fmla="*/ 3187416 w 6012000"/>
              <a:gd name="connsiteY1237" fmla="*/ 829684 h 6012000"/>
              <a:gd name="connsiteX1238" fmla="*/ 3192720 w 6012000"/>
              <a:gd name="connsiteY1238" fmla="*/ 757066 h 6012000"/>
              <a:gd name="connsiteX1239" fmla="*/ 3191176 w 6012000"/>
              <a:gd name="connsiteY1239" fmla="*/ 685105 h 6012000"/>
              <a:gd name="connsiteX1240" fmla="*/ 3192740 w 6012000"/>
              <a:gd name="connsiteY1240" fmla="*/ 659923 h 6012000"/>
              <a:gd name="connsiteX1241" fmla="*/ 3194890 w 6012000"/>
              <a:gd name="connsiteY1241" fmla="*/ 600296 h 6012000"/>
              <a:gd name="connsiteX1242" fmla="*/ 3199080 w 6012000"/>
              <a:gd name="connsiteY1242" fmla="*/ 555420 h 6012000"/>
              <a:gd name="connsiteX1243" fmla="*/ 3319096 w 6012000"/>
              <a:gd name="connsiteY1243" fmla="*/ 519930 h 6012000"/>
              <a:gd name="connsiteX1244" fmla="*/ 3346000 w 6012000"/>
              <a:gd name="connsiteY1244" fmla="*/ 502313 h 6012000"/>
              <a:gd name="connsiteX1245" fmla="*/ 3319456 w 6012000"/>
              <a:gd name="connsiteY1245" fmla="*/ 477413 h 6012000"/>
              <a:gd name="connsiteX1246" fmla="*/ 3290414 w 6012000"/>
              <a:gd name="connsiteY1246" fmla="*/ 472897 h 6012000"/>
              <a:gd name="connsiteX1247" fmla="*/ 3223864 w 6012000"/>
              <a:gd name="connsiteY1247" fmla="*/ 495001 h 6012000"/>
              <a:gd name="connsiteX1248" fmla="*/ 3227492 w 6012000"/>
              <a:gd name="connsiteY1248" fmla="*/ 501287 h 6012000"/>
              <a:gd name="connsiteX1249" fmla="*/ 3217340 w 6012000"/>
              <a:gd name="connsiteY1249" fmla="*/ 499599 h 6012000"/>
              <a:gd name="connsiteX1250" fmla="*/ 3192198 w 6012000"/>
              <a:gd name="connsiteY1250" fmla="*/ 510821 h 6012000"/>
              <a:gd name="connsiteX1251" fmla="*/ 3191148 w 6012000"/>
              <a:gd name="connsiteY1251" fmla="*/ 415703 h 6012000"/>
              <a:gd name="connsiteX1252" fmla="*/ 3184436 w 6012000"/>
              <a:gd name="connsiteY1252" fmla="*/ 345708 h 6012000"/>
              <a:gd name="connsiteX1253" fmla="*/ 3184320 w 6012000"/>
              <a:gd name="connsiteY1253" fmla="*/ 307941 h 6012000"/>
              <a:gd name="connsiteX1254" fmla="*/ 3172402 w 6012000"/>
              <a:gd name="connsiteY1254" fmla="*/ 266987 h 6012000"/>
              <a:gd name="connsiteX1255" fmla="*/ 3130748 w 6012000"/>
              <a:gd name="connsiteY1255" fmla="*/ 246222 h 6012000"/>
              <a:gd name="connsiteX1256" fmla="*/ 3105684 w 6012000"/>
              <a:gd name="connsiteY1256" fmla="*/ 240990 h 6012000"/>
              <a:gd name="connsiteX1257" fmla="*/ 3006000 w 6012000"/>
              <a:gd name="connsiteY1257" fmla="*/ 144000 h 6012000"/>
              <a:gd name="connsiteX1258" fmla="*/ 5868000 w 6012000"/>
              <a:gd name="connsiteY1258" fmla="*/ 3006000 h 6012000"/>
              <a:gd name="connsiteX1259" fmla="*/ 3006000 w 6012000"/>
              <a:gd name="connsiteY1259" fmla="*/ 5868000 h 6012000"/>
              <a:gd name="connsiteX1260" fmla="*/ 144000 w 6012000"/>
              <a:gd name="connsiteY1260" fmla="*/ 3006000 h 6012000"/>
              <a:gd name="connsiteX1261" fmla="*/ 3006000 w 6012000"/>
              <a:gd name="connsiteY1261" fmla="*/ 144000 h 6012000"/>
              <a:gd name="connsiteX1262" fmla="*/ 3006000 w 6012000"/>
              <a:gd name="connsiteY1262" fmla="*/ 54529 h 6012000"/>
              <a:gd name="connsiteX1263" fmla="*/ 54530 w 6012000"/>
              <a:gd name="connsiteY1263" fmla="*/ 3006000 h 6012000"/>
              <a:gd name="connsiteX1264" fmla="*/ 3006000 w 6012000"/>
              <a:gd name="connsiteY1264" fmla="*/ 5957471 h 6012000"/>
              <a:gd name="connsiteX1265" fmla="*/ 5957472 w 6012000"/>
              <a:gd name="connsiteY1265" fmla="*/ 3006000 h 6012000"/>
              <a:gd name="connsiteX1266" fmla="*/ 3006000 w 6012000"/>
              <a:gd name="connsiteY1266" fmla="*/ 54529 h 6012000"/>
              <a:gd name="connsiteX1267" fmla="*/ 3006000 w 6012000"/>
              <a:gd name="connsiteY1267" fmla="*/ 0 h 6012000"/>
              <a:gd name="connsiteX1268" fmla="*/ 6012000 w 6012000"/>
              <a:gd name="connsiteY1268" fmla="*/ 3006000 h 6012000"/>
              <a:gd name="connsiteX1269" fmla="*/ 3006000 w 6012000"/>
              <a:gd name="connsiteY1269" fmla="*/ 6012000 h 6012000"/>
              <a:gd name="connsiteX1270" fmla="*/ 0 w 6012000"/>
              <a:gd name="connsiteY1270" fmla="*/ 3006000 h 6012000"/>
              <a:gd name="connsiteX1271" fmla="*/ 3006000 w 6012000"/>
              <a:gd name="connsiteY1271"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4789756" y="2385850"/>
                </a:moveTo>
                <a:lnTo>
                  <a:pt x="4790344" y="2386299"/>
                </a:lnTo>
                <a:lnTo>
                  <a:pt x="4790075" y="2386720"/>
                </a:ln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noFill/>
          <a:ln>
            <a:solidFill>
              <a:schemeClr val="bg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dirty="0">
              <a:solidFill>
                <a:schemeClr val="tx1"/>
              </a:solidFill>
            </a:endParaRPr>
          </a:p>
        </p:txBody>
      </p:sp>
      <p:sp>
        <p:nvSpPr>
          <p:cNvPr id="5" name="矩形 4">
            <a:extLst>
              <a:ext uri="{FF2B5EF4-FFF2-40B4-BE49-F238E27FC236}">
                <a16:creationId xmlns:a16="http://schemas.microsoft.com/office/drawing/2014/main" id="{6D95069C-5D09-405F-9213-98E7CE7196F7}"/>
              </a:ext>
            </a:extLst>
          </p:cNvPr>
          <p:cNvSpPr/>
          <p:nvPr userDrawn="1"/>
        </p:nvSpPr>
        <p:spPr>
          <a:xfrm>
            <a:off x="0" y="6066000"/>
            <a:ext cx="12192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F04FDAE9-5121-4D09-A20B-40886A038736}"/>
              </a:ext>
            </a:extLst>
          </p:cNvPr>
          <p:cNvSpPr txBox="1"/>
          <p:nvPr userDrawn="1"/>
        </p:nvSpPr>
        <p:spPr>
          <a:xfrm>
            <a:off x="749525" y="6288715"/>
            <a:ext cx="1964352" cy="346570"/>
          </a:xfrm>
          <a:prstGeom prst="rect">
            <a:avLst/>
          </a:prstGeom>
          <a:noFill/>
        </p:spPr>
        <p:txBody>
          <a:bodyPr wrap="square" rtlCol="0">
            <a:spAutoFit/>
          </a:bodyPr>
          <a:lstStyle/>
          <a:p>
            <a:pPr algn="dist">
              <a:lnSpc>
                <a:spcPct val="130000"/>
              </a:lnSpc>
            </a:pPr>
            <a:r>
              <a:rPr lang="zh-CN" altLang="en-US" sz="1400" b="0" i="0" kern="1200" dirty="0">
                <a:solidFill>
                  <a:schemeClr val="bg1">
                    <a:lumMod val="95000"/>
                  </a:schemeClr>
                </a:solidFill>
                <a:effectLst/>
                <a:latin typeface="+mn-ea"/>
                <a:ea typeface="+mn-ea"/>
                <a:cs typeface="+mn-cs"/>
              </a:rPr>
              <a:t>博学笃志 格物明德</a:t>
            </a:r>
            <a:endParaRPr lang="zh-CN" altLang="en-US" sz="1000" spc="100" dirty="0">
              <a:solidFill>
                <a:schemeClr val="bg1">
                  <a:lumMod val="95000"/>
                </a:schemeClr>
              </a:solidFill>
              <a:latin typeface="+mn-ea"/>
              <a:ea typeface="+mn-ea"/>
            </a:endParaRPr>
          </a:p>
        </p:txBody>
      </p:sp>
      <p:sp>
        <p:nvSpPr>
          <p:cNvPr id="9" name="任意多边形: 形状 8">
            <a:extLst>
              <a:ext uri="{FF2B5EF4-FFF2-40B4-BE49-F238E27FC236}">
                <a16:creationId xmlns:a16="http://schemas.microsoft.com/office/drawing/2014/main" id="{3774DFC0-B984-400F-A93A-A43F7FEE1971}"/>
              </a:ext>
            </a:extLst>
          </p:cNvPr>
          <p:cNvSpPr>
            <a:spLocks noChangeAspect="1"/>
          </p:cNvSpPr>
          <p:nvPr userDrawn="1"/>
        </p:nvSpPr>
        <p:spPr>
          <a:xfrm>
            <a:off x="10974475" y="6228000"/>
            <a:ext cx="468000" cy="468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dirty="0">
              <a:solidFill>
                <a:schemeClr val="tx1"/>
              </a:solidFill>
            </a:endParaRPr>
          </a:p>
        </p:txBody>
      </p:sp>
      <p:sp>
        <p:nvSpPr>
          <p:cNvPr id="11" name="椭圆 10">
            <a:extLst>
              <a:ext uri="{FF2B5EF4-FFF2-40B4-BE49-F238E27FC236}">
                <a16:creationId xmlns:a16="http://schemas.microsoft.com/office/drawing/2014/main" id="{B738050F-BEF3-4F73-BC5E-D4BEC81397E2}"/>
              </a:ext>
            </a:extLst>
          </p:cNvPr>
          <p:cNvSpPr>
            <a:spLocks noChangeAspect="1"/>
          </p:cNvSpPr>
          <p:nvPr userDrawn="1"/>
        </p:nvSpPr>
        <p:spPr>
          <a:xfrm>
            <a:off x="1657325" y="477000"/>
            <a:ext cx="108000" cy="108000"/>
          </a:xfrm>
          <a:prstGeom prst="ellipse">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dirty="0"/>
          </a:p>
        </p:txBody>
      </p:sp>
      <p:sp>
        <p:nvSpPr>
          <p:cNvPr id="12" name="椭圆 11">
            <a:extLst>
              <a:ext uri="{FF2B5EF4-FFF2-40B4-BE49-F238E27FC236}">
                <a16:creationId xmlns:a16="http://schemas.microsoft.com/office/drawing/2014/main" id="{586F7046-3B9C-4588-AAD9-1C33C654C4C5}"/>
              </a:ext>
            </a:extLst>
          </p:cNvPr>
          <p:cNvSpPr>
            <a:spLocks noChangeAspect="1"/>
          </p:cNvSpPr>
          <p:nvPr userDrawn="1"/>
        </p:nvSpPr>
        <p:spPr>
          <a:xfrm>
            <a:off x="1211249" y="477000"/>
            <a:ext cx="108000" cy="1080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dirty="0"/>
          </a:p>
        </p:txBody>
      </p:sp>
      <p:sp>
        <p:nvSpPr>
          <p:cNvPr id="13" name="椭圆 12">
            <a:extLst>
              <a:ext uri="{FF2B5EF4-FFF2-40B4-BE49-F238E27FC236}">
                <a16:creationId xmlns:a16="http://schemas.microsoft.com/office/drawing/2014/main" id="{0D0D79D8-672E-46A9-BD40-9ACEE5BD293A}"/>
              </a:ext>
            </a:extLst>
          </p:cNvPr>
          <p:cNvSpPr>
            <a:spLocks noChangeAspect="1"/>
          </p:cNvSpPr>
          <p:nvPr userDrawn="1"/>
        </p:nvSpPr>
        <p:spPr>
          <a:xfrm>
            <a:off x="1434286" y="477000"/>
            <a:ext cx="108000" cy="1080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dirty="0"/>
          </a:p>
        </p:txBody>
      </p:sp>
      <p:sp>
        <p:nvSpPr>
          <p:cNvPr id="14" name="椭圆 13">
            <a:extLst>
              <a:ext uri="{FF2B5EF4-FFF2-40B4-BE49-F238E27FC236}">
                <a16:creationId xmlns:a16="http://schemas.microsoft.com/office/drawing/2014/main" id="{748F74B8-47C3-453D-ADB4-0ED59F27ACC0}"/>
              </a:ext>
            </a:extLst>
          </p:cNvPr>
          <p:cNvSpPr>
            <a:spLocks noChangeAspect="1"/>
          </p:cNvSpPr>
          <p:nvPr userDrawn="1"/>
        </p:nvSpPr>
        <p:spPr>
          <a:xfrm>
            <a:off x="765175" y="477000"/>
            <a:ext cx="108000" cy="1080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dirty="0"/>
          </a:p>
        </p:txBody>
      </p:sp>
      <p:sp>
        <p:nvSpPr>
          <p:cNvPr id="15" name="椭圆 14">
            <a:extLst>
              <a:ext uri="{FF2B5EF4-FFF2-40B4-BE49-F238E27FC236}">
                <a16:creationId xmlns:a16="http://schemas.microsoft.com/office/drawing/2014/main" id="{87CC8C1C-645C-4B0A-BDF9-C3934276D0A5}"/>
              </a:ext>
            </a:extLst>
          </p:cNvPr>
          <p:cNvSpPr>
            <a:spLocks noChangeAspect="1"/>
          </p:cNvSpPr>
          <p:nvPr userDrawn="1"/>
        </p:nvSpPr>
        <p:spPr>
          <a:xfrm>
            <a:off x="988212" y="477000"/>
            <a:ext cx="108000" cy="1080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dirty="0"/>
          </a:p>
        </p:txBody>
      </p:sp>
      <p:sp>
        <p:nvSpPr>
          <p:cNvPr id="16" name="矩形 15">
            <a:extLst>
              <a:ext uri="{FF2B5EF4-FFF2-40B4-BE49-F238E27FC236}">
                <a16:creationId xmlns:a16="http://schemas.microsoft.com/office/drawing/2014/main" id="{B5B047D3-E27E-40F7-93EE-01CF88424F28}"/>
              </a:ext>
            </a:extLst>
          </p:cNvPr>
          <p:cNvSpPr/>
          <p:nvPr userDrawn="1"/>
        </p:nvSpPr>
        <p:spPr>
          <a:xfrm>
            <a:off x="7481916" y="337473"/>
            <a:ext cx="4325005" cy="38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1600" cap="small" dirty="0">
                <a:solidFill>
                  <a:schemeClr val="tx2"/>
                </a:solidFill>
                <a:latin typeface="+mj-lt"/>
                <a:ea typeface="+mj-ea"/>
              </a:rPr>
              <a:t>University of Chinese Academy of Sciences</a:t>
            </a:r>
          </a:p>
        </p:txBody>
      </p:sp>
      <p:grpSp>
        <p:nvGrpSpPr>
          <p:cNvPr id="50" name="组合 49">
            <a:extLst>
              <a:ext uri="{FF2B5EF4-FFF2-40B4-BE49-F238E27FC236}">
                <a16:creationId xmlns:a16="http://schemas.microsoft.com/office/drawing/2014/main" id="{709AAFF4-B752-4872-BF3F-97A5B11F71ED}"/>
              </a:ext>
            </a:extLst>
          </p:cNvPr>
          <p:cNvGrpSpPr>
            <a:grpSpLocks noChangeAspect="1"/>
          </p:cNvGrpSpPr>
          <p:nvPr userDrawn="1"/>
        </p:nvGrpSpPr>
        <p:grpSpPr>
          <a:xfrm>
            <a:off x="8342923" y="1917793"/>
            <a:ext cx="2313978" cy="3240000"/>
            <a:chOff x="5600461" y="1276234"/>
            <a:chExt cx="3096000" cy="4334977"/>
          </a:xfrm>
        </p:grpSpPr>
        <p:sp>
          <p:nvSpPr>
            <p:cNvPr id="51" name="文本框 50">
              <a:extLst>
                <a:ext uri="{FF2B5EF4-FFF2-40B4-BE49-F238E27FC236}">
                  <a16:creationId xmlns:a16="http://schemas.microsoft.com/office/drawing/2014/main" id="{B78FF44A-0F01-49ED-A299-D73CFFBB8E33}"/>
                </a:ext>
              </a:extLst>
            </p:cNvPr>
            <p:cNvSpPr txBox="1"/>
            <p:nvPr/>
          </p:nvSpPr>
          <p:spPr>
            <a:xfrm>
              <a:off x="5927822" y="1361002"/>
              <a:ext cx="2669794" cy="3738209"/>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a:solidFill>
                <a:srgbClr val="0000FF"/>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noFill/>
              </a:endParaRPr>
            </a:p>
          </p:txBody>
        </p:sp>
        <p:sp>
          <p:nvSpPr>
            <p:cNvPr id="52" name="文本框 51">
              <a:extLst>
                <a:ext uri="{FF2B5EF4-FFF2-40B4-BE49-F238E27FC236}">
                  <a16:creationId xmlns:a16="http://schemas.microsoft.com/office/drawing/2014/main" id="{82F14AA2-3602-4734-94FA-25DED6CF5452}"/>
                </a:ext>
              </a:extLst>
            </p:cNvPr>
            <p:cNvSpPr txBox="1"/>
            <p:nvPr/>
          </p:nvSpPr>
          <p:spPr>
            <a:xfrm rot="29032">
              <a:off x="5917262" y="1358268"/>
              <a:ext cx="2683543" cy="3757460"/>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0606FC">
                  <a:alpha val="98065"/>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53" name="文本框 52">
              <a:extLst>
                <a:ext uri="{FF2B5EF4-FFF2-40B4-BE49-F238E27FC236}">
                  <a16:creationId xmlns:a16="http://schemas.microsoft.com/office/drawing/2014/main" id="{B60DA1FC-F841-4858-ACDF-240C05E3A2F5}"/>
                </a:ext>
              </a:extLst>
            </p:cNvPr>
            <p:cNvSpPr txBox="1"/>
            <p:nvPr/>
          </p:nvSpPr>
          <p:spPr>
            <a:xfrm rot="58065">
              <a:off x="5906702" y="1355533"/>
              <a:ext cx="2697291" cy="3776710"/>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0C0CFA">
                  <a:alpha val="96129"/>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54" name="文本框 53">
              <a:extLst>
                <a:ext uri="{FF2B5EF4-FFF2-40B4-BE49-F238E27FC236}">
                  <a16:creationId xmlns:a16="http://schemas.microsoft.com/office/drawing/2014/main" id="{767F1567-CFAE-4385-80E6-BD6CCF753464}"/>
                </a:ext>
              </a:extLst>
            </p:cNvPr>
            <p:cNvSpPr txBox="1"/>
            <p:nvPr/>
          </p:nvSpPr>
          <p:spPr>
            <a:xfrm rot="87097">
              <a:off x="5896142" y="1352799"/>
              <a:ext cx="2711040" cy="3795961"/>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1212F8">
                  <a:alpha val="94194"/>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55" name="文本框 54">
              <a:extLst>
                <a:ext uri="{FF2B5EF4-FFF2-40B4-BE49-F238E27FC236}">
                  <a16:creationId xmlns:a16="http://schemas.microsoft.com/office/drawing/2014/main" id="{466CCB0C-F488-4ED7-AEA6-1667B6886D19}"/>
                </a:ext>
              </a:extLst>
            </p:cNvPr>
            <p:cNvSpPr txBox="1"/>
            <p:nvPr/>
          </p:nvSpPr>
          <p:spPr>
            <a:xfrm rot="116129">
              <a:off x="5885582" y="1350064"/>
              <a:ext cx="2724788" cy="3815211"/>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1818F6">
                  <a:alpha val="92258"/>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56" name="文本框 55">
              <a:extLst>
                <a:ext uri="{FF2B5EF4-FFF2-40B4-BE49-F238E27FC236}">
                  <a16:creationId xmlns:a16="http://schemas.microsoft.com/office/drawing/2014/main" id="{DDFE86C4-FFC4-4D30-9920-0DE13EABDE12}"/>
                </a:ext>
              </a:extLst>
            </p:cNvPr>
            <p:cNvSpPr txBox="1"/>
            <p:nvPr/>
          </p:nvSpPr>
          <p:spPr>
            <a:xfrm rot="145161">
              <a:off x="5875022" y="1347330"/>
              <a:ext cx="2738537" cy="3834462"/>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1E1EF4">
                  <a:alpha val="90323"/>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57" name="文本框 56">
              <a:extLst>
                <a:ext uri="{FF2B5EF4-FFF2-40B4-BE49-F238E27FC236}">
                  <a16:creationId xmlns:a16="http://schemas.microsoft.com/office/drawing/2014/main" id="{6C9CBBF3-CC6A-42B2-B766-810C248CA056}"/>
                </a:ext>
              </a:extLst>
            </p:cNvPr>
            <p:cNvSpPr txBox="1"/>
            <p:nvPr/>
          </p:nvSpPr>
          <p:spPr>
            <a:xfrm rot="174194">
              <a:off x="5864462" y="1344595"/>
              <a:ext cx="2752285" cy="3853712"/>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2424F2">
                  <a:alpha val="88387"/>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58" name="文本框 57">
              <a:extLst>
                <a:ext uri="{FF2B5EF4-FFF2-40B4-BE49-F238E27FC236}">
                  <a16:creationId xmlns:a16="http://schemas.microsoft.com/office/drawing/2014/main" id="{6FD169B3-1397-4CC7-803D-C1BA673C88C4}"/>
                </a:ext>
              </a:extLst>
            </p:cNvPr>
            <p:cNvSpPr txBox="1"/>
            <p:nvPr/>
          </p:nvSpPr>
          <p:spPr>
            <a:xfrm rot="203226">
              <a:off x="5853902" y="1341861"/>
              <a:ext cx="2766034" cy="3872963"/>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2B2BF0">
                  <a:alpha val="86452"/>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59" name="文本框 58">
              <a:extLst>
                <a:ext uri="{FF2B5EF4-FFF2-40B4-BE49-F238E27FC236}">
                  <a16:creationId xmlns:a16="http://schemas.microsoft.com/office/drawing/2014/main" id="{F7B95FF5-956E-4BD8-A17C-CBD70F3FEB77}"/>
                </a:ext>
              </a:extLst>
            </p:cNvPr>
            <p:cNvSpPr txBox="1"/>
            <p:nvPr/>
          </p:nvSpPr>
          <p:spPr>
            <a:xfrm rot="232258">
              <a:off x="5843342" y="1339126"/>
              <a:ext cx="2779783" cy="3892214"/>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3131EE">
                  <a:alpha val="84516"/>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60" name="文本框 59">
              <a:extLst>
                <a:ext uri="{FF2B5EF4-FFF2-40B4-BE49-F238E27FC236}">
                  <a16:creationId xmlns:a16="http://schemas.microsoft.com/office/drawing/2014/main" id="{940CCDAE-9483-4A6E-A923-87596DDAFAAC}"/>
                </a:ext>
              </a:extLst>
            </p:cNvPr>
            <p:cNvSpPr txBox="1"/>
            <p:nvPr/>
          </p:nvSpPr>
          <p:spPr>
            <a:xfrm rot="261290">
              <a:off x="5832782" y="1336392"/>
              <a:ext cx="2793531" cy="3911464"/>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3737EC">
                  <a:alpha val="82581"/>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61" name="文本框 60">
              <a:extLst>
                <a:ext uri="{FF2B5EF4-FFF2-40B4-BE49-F238E27FC236}">
                  <a16:creationId xmlns:a16="http://schemas.microsoft.com/office/drawing/2014/main" id="{6773BCB4-0C87-40B7-B641-2F12B7808B84}"/>
                </a:ext>
              </a:extLst>
            </p:cNvPr>
            <p:cNvSpPr txBox="1"/>
            <p:nvPr/>
          </p:nvSpPr>
          <p:spPr>
            <a:xfrm rot="290323">
              <a:off x="5822222" y="1333657"/>
              <a:ext cx="2807280" cy="3930715"/>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3D3DEA">
                  <a:alpha val="80645"/>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62" name="文本框 61">
              <a:extLst>
                <a:ext uri="{FF2B5EF4-FFF2-40B4-BE49-F238E27FC236}">
                  <a16:creationId xmlns:a16="http://schemas.microsoft.com/office/drawing/2014/main" id="{D1191E9A-FA43-45B5-9338-ADA648FFAECD}"/>
                </a:ext>
              </a:extLst>
            </p:cNvPr>
            <p:cNvSpPr txBox="1"/>
            <p:nvPr/>
          </p:nvSpPr>
          <p:spPr>
            <a:xfrm rot="319355">
              <a:off x="5811662" y="1330923"/>
              <a:ext cx="2821028" cy="3949965"/>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4343E8">
                  <a:alpha val="78710"/>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63" name="文本框 62">
              <a:extLst>
                <a:ext uri="{FF2B5EF4-FFF2-40B4-BE49-F238E27FC236}">
                  <a16:creationId xmlns:a16="http://schemas.microsoft.com/office/drawing/2014/main" id="{6B533BEE-E3CE-4188-990D-45B926A1223A}"/>
                </a:ext>
              </a:extLst>
            </p:cNvPr>
            <p:cNvSpPr txBox="1"/>
            <p:nvPr/>
          </p:nvSpPr>
          <p:spPr>
            <a:xfrm rot="348387">
              <a:off x="5801101" y="1328189"/>
              <a:ext cx="2834777" cy="3969216"/>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4949E6">
                  <a:alpha val="76774"/>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64" name="文本框 63">
              <a:extLst>
                <a:ext uri="{FF2B5EF4-FFF2-40B4-BE49-F238E27FC236}">
                  <a16:creationId xmlns:a16="http://schemas.microsoft.com/office/drawing/2014/main" id="{6C141F1B-6EE9-486D-8ECC-D5478A165D3F}"/>
                </a:ext>
              </a:extLst>
            </p:cNvPr>
            <p:cNvSpPr txBox="1"/>
            <p:nvPr/>
          </p:nvSpPr>
          <p:spPr>
            <a:xfrm rot="377419">
              <a:off x="5790542" y="1325454"/>
              <a:ext cx="2848526" cy="3988467"/>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5050E4">
                  <a:alpha val="74839"/>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65" name="文本框 64">
              <a:extLst>
                <a:ext uri="{FF2B5EF4-FFF2-40B4-BE49-F238E27FC236}">
                  <a16:creationId xmlns:a16="http://schemas.microsoft.com/office/drawing/2014/main" id="{7B106445-D429-485D-BF40-5DB0A61EB818}"/>
                </a:ext>
              </a:extLst>
            </p:cNvPr>
            <p:cNvSpPr txBox="1"/>
            <p:nvPr/>
          </p:nvSpPr>
          <p:spPr>
            <a:xfrm rot="406452">
              <a:off x="5779981" y="1322720"/>
              <a:ext cx="2862274" cy="4007717"/>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5656E2">
                  <a:alpha val="72903"/>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66" name="文本框 65">
              <a:extLst>
                <a:ext uri="{FF2B5EF4-FFF2-40B4-BE49-F238E27FC236}">
                  <a16:creationId xmlns:a16="http://schemas.microsoft.com/office/drawing/2014/main" id="{634A64D3-5D31-4248-845A-D9F0C5BA9D77}"/>
                </a:ext>
              </a:extLst>
            </p:cNvPr>
            <p:cNvSpPr txBox="1"/>
            <p:nvPr/>
          </p:nvSpPr>
          <p:spPr>
            <a:xfrm rot="435484">
              <a:off x="5769421" y="1319985"/>
              <a:ext cx="2876023" cy="4026968"/>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5C5CE0">
                  <a:alpha val="70968"/>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67" name="文本框 66">
              <a:extLst>
                <a:ext uri="{FF2B5EF4-FFF2-40B4-BE49-F238E27FC236}">
                  <a16:creationId xmlns:a16="http://schemas.microsoft.com/office/drawing/2014/main" id="{CC0F8AB6-590C-4F00-847E-AA7BE2338FBE}"/>
                </a:ext>
              </a:extLst>
            </p:cNvPr>
            <p:cNvSpPr txBox="1"/>
            <p:nvPr/>
          </p:nvSpPr>
          <p:spPr>
            <a:xfrm rot="464516">
              <a:off x="5758861" y="1317251"/>
              <a:ext cx="2889771" cy="4046218"/>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6262DD">
                  <a:alpha val="69032"/>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68" name="文本框 67">
              <a:extLst>
                <a:ext uri="{FF2B5EF4-FFF2-40B4-BE49-F238E27FC236}">
                  <a16:creationId xmlns:a16="http://schemas.microsoft.com/office/drawing/2014/main" id="{C3672F42-4D4A-4969-A12D-75403B99A9FC}"/>
                </a:ext>
              </a:extLst>
            </p:cNvPr>
            <p:cNvSpPr txBox="1"/>
            <p:nvPr/>
          </p:nvSpPr>
          <p:spPr>
            <a:xfrm rot="493548">
              <a:off x="5748301" y="1314516"/>
              <a:ext cx="2903520" cy="4065469"/>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6868DB">
                  <a:alpha val="67097"/>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69" name="文本框 68">
              <a:extLst>
                <a:ext uri="{FF2B5EF4-FFF2-40B4-BE49-F238E27FC236}">
                  <a16:creationId xmlns:a16="http://schemas.microsoft.com/office/drawing/2014/main" id="{77C85EC6-6AD6-46C3-9383-7EE45E949610}"/>
                </a:ext>
              </a:extLst>
            </p:cNvPr>
            <p:cNvSpPr txBox="1"/>
            <p:nvPr/>
          </p:nvSpPr>
          <p:spPr>
            <a:xfrm rot="522581">
              <a:off x="5737741" y="1311782"/>
              <a:ext cx="2917268" cy="4084719"/>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6E6ED9">
                  <a:alpha val="65161"/>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70" name="文本框 69">
              <a:extLst>
                <a:ext uri="{FF2B5EF4-FFF2-40B4-BE49-F238E27FC236}">
                  <a16:creationId xmlns:a16="http://schemas.microsoft.com/office/drawing/2014/main" id="{DFC09B8B-471B-41B0-AB13-1C715BB93171}"/>
                </a:ext>
              </a:extLst>
            </p:cNvPr>
            <p:cNvSpPr txBox="1"/>
            <p:nvPr/>
          </p:nvSpPr>
          <p:spPr>
            <a:xfrm rot="551613">
              <a:off x="5727181" y="1309047"/>
              <a:ext cx="2931017" cy="4103970"/>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7575D7">
                  <a:alpha val="63226"/>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71" name="文本框 70">
              <a:extLst>
                <a:ext uri="{FF2B5EF4-FFF2-40B4-BE49-F238E27FC236}">
                  <a16:creationId xmlns:a16="http://schemas.microsoft.com/office/drawing/2014/main" id="{06422270-75BF-46AC-8A58-3D97BFD0848A}"/>
                </a:ext>
              </a:extLst>
            </p:cNvPr>
            <p:cNvSpPr txBox="1"/>
            <p:nvPr/>
          </p:nvSpPr>
          <p:spPr>
            <a:xfrm rot="580645">
              <a:off x="5716621" y="1306313"/>
              <a:ext cx="2944766" cy="4123220"/>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7B7BD5">
                  <a:alpha val="61290"/>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72" name="文本框 71">
              <a:extLst>
                <a:ext uri="{FF2B5EF4-FFF2-40B4-BE49-F238E27FC236}">
                  <a16:creationId xmlns:a16="http://schemas.microsoft.com/office/drawing/2014/main" id="{702F8B6D-E1F6-40B6-935E-37D6B2E2EFF1}"/>
                </a:ext>
              </a:extLst>
            </p:cNvPr>
            <p:cNvSpPr txBox="1"/>
            <p:nvPr/>
          </p:nvSpPr>
          <p:spPr>
            <a:xfrm rot="609677">
              <a:off x="5706061" y="1303579"/>
              <a:ext cx="2958514" cy="4142471"/>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8181D3">
                  <a:alpha val="59355"/>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73" name="文本框 72">
              <a:extLst>
                <a:ext uri="{FF2B5EF4-FFF2-40B4-BE49-F238E27FC236}">
                  <a16:creationId xmlns:a16="http://schemas.microsoft.com/office/drawing/2014/main" id="{BCDCF672-6E49-4964-A10B-CA5C28409DB2}"/>
                </a:ext>
              </a:extLst>
            </p:cNvPr>
            <p:cNvSpPr txBox="1"/>
            <p:nvPr/>
          </p:nvSpPr>
          <p:spPr>
            <a:xfrm rot="638710">
              <a:off x="5695501" y="1300844"/>
              <a:ext cx="2972263" cy="4161722"/>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8787D1">
                  <a:alpha val="57419"/>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74" name="文本框 73">
              <a:extLst>
                <a:ext uri="{FF2B5EF4-FFF2-40B4-BE49-F238E27FC236}">
                  <a16:creationId xmlns:a16="http://schemas.microsoft.com/office/drawing/2014/main" id="{0B92B57D-A72C-4872-B474-097A3B4DE562}"/>
                </a:ext>
              </a:extLst>
            </p:cNvPr>
            <p:cNvSpPr txBox="1"/>
            <p:nvPr/>
          </p:nvSpPr>
          <p:spPr>
            <a:xfrm rot="667742">
              <a:off x="5684941" y="1298110"/>
              <a:ext cx="2986011" cy="4180972"/>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8D8DCF">
                  <a:alpha val="55484"/>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75" name="文本框 74">
              <a:extLst>
                <a:ext uri="{FF2B5EF4-FFF2-40B4-BE49-F238E27FC236}">
                  <a16:creationId xmlns:a16="http://schemas.microsoft.com/office/drawing/2014/main" id="{316E1642-5D67-4DB4-A1A8-12087C9E8D06}"/>
                </a:ext>
              </a:extLst>
            </p:cNvPr>
            <p:cNvSpPr txBox="1"/>
            <p:nvPr/>
          </p:nvSpPr>
          <p:spPr>
            <a:xfrm rot="696774">
              <a:off x="5674381" y="1295375"/>
              <a:ext cx="2999760" cy="4200223"/>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9393CD">
                  <a:alpha val="53548"/>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76" name="文本框 75">
              <a:extLst>
                <a:ext uri="{FF2B5EF4-FFF2-40B4-BE49-F238E27FC236}">
                  <a16:creationId xmlns:a16="http://schemas.microsoft.com/office/drawing/2014/main" id="{959EA85E-7339-47FA-BEA4-FAAAD14ABB6B}"/>
                </a:ext>
              </a:extLst>
            </p:cNvPr>
            <p:cNvSpPr txBox="1"/>
            <p:nvPr/>
          </p:nvSpPr>
          <p:spPr>
            <a:xfrm rot="725806">
              <a:off x="5663821" y="1292641"/>
              <a:ext cx="3013509" cy="4219473"/>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9A9ACB">
                  <a:alpha val="51613"/>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77" name="文本框 76">
              <a:extLst>
                <a:ext uri="{FF2B5EF4-FFF2-40B4-BE49-F238E27FC236}">
                  <a16:creationId xmlns:a16="http://schemas.microsoft.com/office/drawing/2014/main" id="{A0A8F005-11E9-4566-A566-32568BC3DA1C}"/>
                </a:ext>
              </a:extLst>
            </p:cNvPr>
            <p:cNvSpPr txBox="1"/>
            <p:nvPr/>
          </p:nvSpPr>
          <p:spPr>
            <a:xfrm rot="754839">
              <a:off x="5653261" y="1289906"/>
              <a:ext cx="3027257" cy="4238724"/>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A0A0C9">
                  <a:alpha val="49677"/>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78" name="文本框 77">
              <a:extLst>
                <a:ext uri="{FF2B5EF4-FFF2-40B4-BE49-F238E27FC236}">
                  <a16:creationId xmlns:a16="http://schemas.microsoft.com/office/drawing/2014/main" id="{6BC68AB6-5013-49E1-8AF0-47B8CEB553E1}"/>
                </a:ext>
              </a:extLst>
            </p:cNvPr>
            <p:cNvSpPr txBox="1"/>
            <p:nvPr/>
          </p:nvSpPr>
          <p:spPr>
            <a:xfrm rot="783871">
              <a:off x="5642701" y="1287172"/>
              <a:ext cx="3041006" cy="4257975"/>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A6A6C7">
                  <a:alpha val="47742"/>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79" name="文本框 78">
              <a:extLst>
                <a:ext uri="{FF2B5EF4-FFF2-40B4-BE49-F238E27FC236}">
                  <a16:creationId xmlns:a16="http://schemas.microsoft.com/office/drawing/2014/main" id="{F398696B-938E-4717-B730-1ADB6715146C}"/>
                </a:ext>
              </a:extLst>
            </p:cNvPr>
            <p:cNvSpPr txBox="1"/>
            <p:nvPr/>
          </p:nvSpPr>
          <p:spPr>
            <a:xfrm rot="812903">
              <a:off x="5632141" y="1284437"/>
              <a:ext cx="3054754" cy="4277225"/>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ACACC5">
                  <a:alpha val="45806"/>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80" name="文本框 79">
              <a:extLst>
                <a:ext uri="{FF2B5EF4-FFF2-40B4-BE49-F238E27FC236}">
                  <a16:creationId xmlns:a16="http://schemas.microsoft.com/office/drawing/2014/main" id="{24173823-C0AB-41EE-BD4A-0C55A8FEE3EF}"/>
                </a:ext>
              </a:extLst>
            </p:cNvPr>
            <p:cNvSpPr txBox="1"/>
            <p:nvPr/>
          </p:nvSpPr>
          <p:spPr>
            <a:xfrm rot="841935">
              <a:off x="5621581" y="1281703"/>
              <a:ext cx="3068503" cy="4296476"/>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B2B2C3">
                  <a:alpha val="43871"/>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81" name="文本框 80">
              <a:extLst>
                <a:ext uri="{FF2B5EF4-FFF2-40B4-BE49-F238E27FC236}">
                  <a16:creationId xmlns:a16="http://schemas.microsoft.com/office/drawing/2014/main" id="{0920A903-2EAE-45B1-92F4-AC990D5747BB}"/>
                </a:ext>
              </a:extLst>
            </p:cNvPr>
            <p:cNvSpPr txBox="1"/>
            <p:nvPr/>
          </p:nvSpPr>
          <p:spPr>
            <a:xfrm rot="870968">
              <a:off x="5611021" y="1278968"/>
              <a:ext cx="3082251" cy="4315726"/>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w="9525" cap="flat" cmpd="sng" algn="ctr">
              <a:solidFill>
                <a:srgbClr val="B8B8C1">
                  <a:alpha val="41935"/>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82" name="文本框 81">
              <a:extLst>
                <a:ext uri="{FF2B5EF4-FFF2-40B4-BE49-F238E27FC236}">
                  <a16:creationId xmlns:a16="http://schemas.microsoft.com/office/drawing/2014/main" id="{EE001609-397C-4E3C-9AB3-D1D551352E81}"/>
                </a:ext>
              </a:extLst>
            </p:cNvPr>
            <p:cNvSpPr txBox="1">
              <a:spLocks noChangeAspect="1"/>
            </p:cNvSpPr>
            <p:nvPr/>
          </p:nvSpPr>
          <p:spPr>
            <a:xfrm rot="900000">
              <a:off x="5600461" y="1276234"/>
              <a:ext cx="3096000" cy="4334977"/>
            </a:xfrm>
            <a:custGeom>
              <a:avLst/>
              <a:gdLst/>
              <a:ahLst/>
              <a:cxnLst/>
              <a:rect l="l" t="t" r="r" b="b"/>
              <a:pathLst>
                <a:path w="2669794" h="3738209">
                  <a:moveTo>
                    <a:pt x="927114" y="0"/>
                  </a:moveTo>
                  <a:lnTo>
                    <a:pt x="2669794" y="0"/>
                  </a:lnTo>
                  <a:lnTo>
                    <a:pt x="2585512" y="622209"/>
                  </a:lnTo>
                  <a:lnTo>
                    <a:pt x="1408102" y="622209"/>
                  </a:lnTo>
                  <a:lnTo>
                    <a:pt x="1199796" y="1331179"/>
                  </a:lnTo>
                  <a:cubicBezTo>
                    <a:pt x="1305564" y="1279948"/>
                    <a:pt x="1417114" y="1254333"/>
                    <a:pt x="1534450" y="1254333"/>
                  </a:cubicBezTo>
                  <a:cubicBezTo>
                    <a:pt x="1808784" y="1254333"/>
                    <a:pt x="2029408" y="1344814"/>
                    <a:pt x="2196322" y="1525774"/>
                  </a:cubicBezTo>
                  <a:cubicBezTo>
                    <a:pt x="2363234" y="1706735"/>
                    <a:pt x="2446692" y="1961651"/>
                    <a:pt x="2446692" y="2290521"/>
                  </a:cubicBezTo>
                  <a:cubicBezTo>
                    <a:pt x="2446692" y="2723505"/>
                    <a:pt x="2324812" y="3073033"/>
                    <a:pt x="2081052" y="3339103"/>
                  </a:cubicBezTo>
                  <a:cubicBezTo>
                    <a:pt x="1837292" y="3605174"/>
                    <a:pt x="1533624" y="3738209"/>
                    <a:pt x="1170050" y="3738209"/>
                  </a:cubicBezTo>
                  <a:cubicBezTo>
                    <a:pt x="913894" y="3738209"/>
                    <a:pt x="685834" y="3673861"/>
                    <a:pt x="485868" y="3545163"/>
                  </a:cubicBezTo>
                  <a:cubicBezTo>
                    <a:pt x="285902" y="3416466"/>
                    <a:pt x="123946" y="3224234"/>
                    <a:pt x="0" y="2968466"/>
                  </a:cubicBezTo>
                  <a:lnTo>
                    <a:pt x="599898" y="2696211"/>
                  </a:lnTo>
                  <a:cubicBezTo>
                    <a:pt x="704012" y="2853545"/>
                    <a:pt x="802756" y="2961604"/>
                    <a:pt x="896128" y="3020388"/>
                  </a:cubicBezTo>
                  <a:cubicBezTo>
                    <a:pt x="989502" y="3079172"/>
                    <a:pt x="1091550" y="3108564"/>
                    <a:pt x="1202274" y="3108564"/>
                  </a:cubicBezTo>
                  <a:cubicBezTo>
                    <a:pt x="1362578" y="3108564"/>
                    <a:pt x="1495614" y="3045222"/>
                    <a:pt x="1601380" y="2918539"/>
                  </a:cubicBezTo>
                  <a:cubicBezTo>
                    <a:pt x="1707148" y="2791856"/>
                    <a:pt x="1760032" y="2623367"/>
                    <a:pt x="1760032" y="2413072"/>
                  </a:cubicBezTo>
                  <a:cubicBezTo>
                    <a:pt x="1760032" y="2255738"/>
                    <a:pt x="1719542" y="2129049"/>
                    <a:pt x="1638564" y="2033004"/>
                  </a:cubicBezTo>
                  <a:cubicBezTo>
                    <a:pt x="1557586" y="1936958"/>
                    <a:pt x="1460082" y="1888936"/>
                    <a:pt x="1346052" y="1888936"/>
                  </a:cubicBezTo>
                  <a:cubicBezTo>
                    <a:pt x="1190706" y="1888936"/>
                    <a:pt x="1065934" y="1961793"/>
                    <a:pt x="971736" y="2107507"/>
                  </a:cubicBezTo>
                  <a:lnTo>
                    <a:pt x="364400" y="1938630"/>
                  </a:lnTo>
                  <a:lnTo>
                    <a:pt x="927114" y="0"/>
                  </a:lnTo>
                  <a:close/>
                </a:path>
              </a:pathLst>
            </a:custGeom>
            <a:noFill/>
            <a:ln>
              <a:solidFill>
                <a:schemeClr val="bg1">
                  <a:lumMod val="75000"/>
                  <a:alpha val="40000"/>
                </a:schemeClr>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noFill/>
              </a:endParaRPr>
            </a:p>
          </p:txBody>
        </p:sp>
      </p:grpSp>
      <p:sp>
        <p:nvSpPr>
          <p:cNvPr id="111" name="矩形 110">
            <a:extLst>
              <a:ext uri="{FF2B5EF4-FFF2-40B4-BE49-F238E27FC236}">
                <a16:creationId xmlns:a16="http://schemas.microsoft.com/office/drawing/2014/main" id="{ACEB8E82-45EE-423E-B6EA-46BE80A22C46}"/>
              </a:ext>
            </a:extLst>
          </p:cNvPr>
          <p:cNvSpPr/>
          <p:nvPr userDrawn="1"/>
        </p:nvSpPr>
        <p:spPr>
          <a:xfrm>
            <a:off x="896649" y="1202978"/>
            <a:ext cx="3701998" cy="707886"/>
          </a:xfrm>
          <a:prstGeom prst="rect">
            <a:avLst/>
          </a:prstGeom>
        </p:spPr>
        <p:txBody>
          <a:bodyPr wrap="square">
            <a:spAutoFit/>
          </a:bodyPr>
          <a:lstStyle/>
          <a:p>
            <a:r>
              <a:rPr lang="en-US" altLang="zh-CN" sz="4000" b="1" dirty="0">
                <a:solidFill>
                  <a:schemeClr val="tx2"/>
                </a:solidFill>
              </a:rPr>
              <a:t>Part Five</a:t>
            </a:r>
            <a:endParaRPr lang="zh-CN" altLang="en-US" sz="4000" b="1" dirty="0">
              <a:solidFill>
                <a:schemeClr val="tx2"/>
              </a:solidFill>
            </a:endParaRPr>
          </a:p>
        </p:txBody>
      </p:sp>
    </p:spTree>
    <p:extLst>
      <p:ext uri="{BB962C8B-B14F-4D97-AF65-F5344CB8AC3E}">
        <p14:creationId xmlns:p14="http://schemas.microsoft.com/office/powerpoint/2010/main" val="20928321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转场 过渡2">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9E329FE8-EE02-4BBC-B304-4BCF5A1A9076}"/>
              </a:ext>
            </a:extLst>
          </p:cNvPr>
          <p:cNvSpPr/>
          <p:nvPr userDrawn="1"/>
        </p:nvSpPr>
        <p:spPr>
          <a:xfrm>
            <a:off x="-600" y="0"/>
            <a:ext cx="12193200" cy="6858000"/>
          </a:xfrm>
          <a:prstGeom prst="rect">
            <a:avLst/>
          </a:prstGeom>
          <a:blipFill dpi="0" rotWithShape="1">
            <a:blip r:embed="rId2">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形状 7">
            <a:extLst>
              <a:ext uri="{FF2B5EF4-FFF2-40B4-BE49-F238E27FC236}">
                <a16:creationId xmlns:a16="http://schemas.microsoft.com/office/drawing/2014/main" id="{C284C6EC-C928-41E3-83D7-8A27C7E1245E}"/>
              </a:ext>
            </a:extLst>
          </p:cNvPr>
          <p:cNvSpPr/>
          <p:nvPr/>
        </p:nvSpPr>
        <p:spPr>
          <a:xfrm>
            <a:off x="2426034" y="2169000"/>
            <a:ext cx="1930439" cy="2520000"/>
          </a:xfrm>
          <a:custGeom>
            <a:avLst/>
            <a:gdLst>
              <a:gd name="connsiteX0" fmla="*/ 1714432 w 1930439"/>
              <a:gd name="connsiteY0" fmla="*/ 0 h 2520000"/>
              <a:gd name="connsiteX1" fmla="*/ 1930439 w 1930439"/>
              <a:gd name="connsiteY1" fmla="*/ 0 h 2520000"/>
              <a:gd name="connsiteX2" fmla="*/ 216007 w 1930439"/>
              <a:gd name="connsiteY2" fmla="*/ 2520000 h 2520000"/>
              <a:gd name="connsiteX3" fmla="*/ 0 w 1930439"/>
              <a:gd name="connsiteY3" fmla="*/ 2520000 h 2520000"/>
            </a:gdLst>
            <a:ahLst/>
            <a:cxnLst>
              <a:cxn ang="0">
                <a:pos x="connsiteX0" y="connsiteY0"/>
              </a:cxn>
              <a:cxn ang="0">
                <a:pos x="connsiteX1" y="connsiteY1"/>
              </a:cxn>
              <a:cxn ang="0">
                <a:pos x="connsiteX2" y="connsiteY2"/>
              </a:cxn>
              <a:cxn ang="0">
                <a:pos x="connsiteX3" y="connsiteY3"/>
              </a:cxn>
            </a:cxnLst>
            <a:rect l="l" t="t" r="r" b="b"/>
            <a:pathLst>
              <a:path w="1930439" h="2520000">
                <a:moveTo>
                  <a:pt x="1714432" y="0"/>
                </a:moveTo>
                <a:lnTo>
                  <a:pt x="1930439" y="0"/>
                </a:lnTo>
                <a:lnTo>
                  <a:pt x="216007" y="2520000"/>
                </a:lnTo>
                <a:lnTo>
                  <a:pt x="0" y="2520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任意多边形: 形状 13">
            <a:extLst>
              <a:ext uri="{FF2B5EF4-FFF2-40B4-BE49-F238E27FC236}">
                <a16:creationId xmlns:a16="http://schemas.microsoft.com/office/drawing/2014/main" id="{59E74A74-A3E5-4D1F-8D85-AD856D7DEFF5}"/>
              </a:ext>
            </a:extLst>
          </p:cNvPr>
          <p:cNvSpPr/>
          <p:nvPr/>
        </p:nvSpPr>
        <p:spPr>
          <a:xfrm>
            <a:off x="1" y="2169000"/>
            <a:ext cx="3976915" cy="2520000"/>
          </a:xfrm>
          <a:custGeom>
            <a:avLst/>
            <a:gdLst>
              <a:gd name="connsiteX0" fmla="*/ 0 w 3976915"/>
              <a:gd name="connsiteY0" fmla="*/ 0 h 2520000"/>
              <a:gd name="connsiteX1" fmla="*/ 3976915 w 3976915"/>
              <a:gd name="connsiteY1" fmla="*/ 0 h 2520000"/>
              <a:gd name="connsiteX2" fmla="*/ 2262483 w 3976915"/>
              <a:gd name="connsiteY2" fmla="*/ 2520000 h 2520000"/>
              <a:gd name="connsiteX3" fmla="*/ 0 w 3976915"/>
              <a:gd name="connsiteY3" fmla="*/ 2520000 h 2520000"/>
            </a:gdLst>
            <a:ahLst/>
            <a:cxnLst>
              <a:cxn ang="0">
                <a:pos x="connsiteX0" y="connsiteY0"/>
              </a:cxn>
              <a:cxn ang="0">
                <a:pos x="connsiteX1" y="connsiteY1"/>
              </a:cxn>
              <a:cxn ang="0">
                <a:pos x="connsiteX2" y="connsiteY2"/>
              </a:cxn>
              <a:cxn ang="0">
                <a:pos x="connsiteX3" y="connsiteY3"/>
              </a:cxn>
            </a:cxnLst>
            <a:rect l="l" t="t" r="r" b="b"/>
            <a:pathLst>
              <a:path w="3976915" h="2520000">
                <a:moveTo>
                  <a:pt x="0" y="0"/>
                </a:moveTo>
                <a:lnTo>
                  <a:pt x="3976915" y="0"/>
                </a:lnTo>
                <a:lnTo>
                  <a:pt x="2262483" y="2520000"/>
                </a:lnTo>
                <a:lnTo>
                  <a:pt x="0" y="2520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任意多边形: 形状 12">
            <a:extLst>
              <a:ext uri="{FF2B5EF4-FFF2-40B4-BE49-F238E27FC236}">
                <a16:creationId xmlns:a16="http://schemas.microsoft.com/office/drawing/2014/main" id="{ED9131BD-899E-4236-B18D-C7257091A2A5}"/>
              </a:ext>
            </a:extLst>
          </p:cNvPr>
          <p:cNvSpPr/>
          <p:nvPr userDrawn="1"/>
        </p:nvSpPr>
        <p:spPr>
          <a:xfrm>
            <a:off x="2805592" y="2169000"/>
            <a:ext cx="9386408" cy="2520000"/>
          </a:xfrm>
          <a:custGeom>
            <a:avLst/>
            <a:gdLst>
              <a:gd name="connsiteX0" fmla="*/ 1714432 w 9386408"/>
              <a:gd name="connsiteY0" fmla="*/ 0 h 2520000"/>
              <a:gd name="connsiteX1" fmla="*/ 9386408 w 9386408"/>
              <a:gd name="connsiteY1" fmla="*/ 0 h 2520000"/>
              <a:gd name="connsiteX2" fmla="*/ 9386408 w 9386408"/>
              <a:gd name="connsiteY2" fmla="*/ 2520000 h 2520000"/>
              <a:gd name="connsiteX3" fmla="*/ 0 w 9386408"/>
              <a:gd name="connsiteY3" fmla="*/ 2520000 h 2520000"/>
            </a:gdLst>
            <a:ahLst/>
            <a:cxnLst>
              <a:cxn ang="0">
                <a:pos x="connsiteX0" y="connsiteY0"/>
              </a:cxn>
              <a:cxn ang="0">
                <a:pos x="connsiteX1" y="connsiteY1"/>
              </a:cxn>
              <a:cxn ang="0">
                <a:pos x="connsiteX2" y="connsiteY2"/>
              </a:cxn>
              <a:cxn ang="0">
                <a:pos x="connsiteX3" y="connsiteY3"/>
              </a:cxn>
            </a:cxnLst>
            <a:rect l="l" t="t" r="r" b="b"/>
            <a:pathLst>
              <a:path w="9386408" h="2520000">
                <a:moveTo>
                  <a:pt x="1714432" y="0"/>
                </a:moveTo>
                <a:lnTo>
                  <a:pt x="9386408" y="0"/>
                </a:lnTo>
                <a:lnTo>
                  <a:pt x="9386408" y="2520000"/>
                </a:lnTo>
                <a:lnTo>
                  <a:pt x="0" y="2520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任意多边形: 形状 10">
            <a:extLst>
              <a:ext uri="{FF2B5EF4-FFF2-40B4-BE49-F238E27FC236}">
                <a16:creationId xmlns:a16="http://schemas.microsoft.com/office/drawing/2014/main" id="{0B780DBD-C79A-4862-B8BE-EB559FB338CD}"/>
              </a:ext>
            </a:extLst>
          </p:cNvPr>
          <p:cNvSpPr>
            <a:spLocks noChangeAspect="1"/>
          </p:cNvSpPr>
          <p:nvPr userDrawn="1"/>
        </p:nvSpPr>
        <p:spPr>
          <a:xfrm>
            <a:off x="868255" y="2745000"/>
            <a:ext cx="1368000" cy="1368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dirty="0">
              <a:solidFill>
                <a:schemeClr val="tx1"/>
              </a:solidFill>
            </a:endParaRPr>
          </a:p>
        </p:txBody>
      </p:sp>
      <p:sp>
        <p:nvSpPr>
          <p:cNvPr id="15" name="文本占位符 14">
            <a:extLst>
              <a:ext uri="{FF2B5EF4-FFF2-40B4-BE49-F238E27FC236}">
                <a16:creationId xmlns:a16="http://schemas.microsoft.com/office/drawing/2014/main" id="{E2A95259-D263-450F-8AD8-2AC7535B2F89}"/>
              </a:ext>
            </a:extLst>
          </p:cNvPr>
          <p:cNvSpPr>
            <a:spLocks noGrp="1"/>
          </p:cNvSpPr>
          <p:nvPr>
            <p:ph type="body" sz="quarter" idx="11" hasCustomPrompt="1"/>
          </p:nvPr>
        </p:nvSpPr>
        <p:spPr>
          <a:xfrm>
            <a:off x="4842141" y="2444962"/>
            <a:ext cx="2466975" cy="600075"/>
          </a:xfrm>
          <a:prstGeom prst="rect">
            <a:avLst/>
          </a:prstGeom>
        </p:spPr>
        <p:txBody>
          <a:bodyPr/>
          <a:lstStyle>
            <a:lvl1pPr marL="0" indent="0">
              <a:buNone/>
              <a:defRPr sz="3200" b="1">
                <a:solidFill>
                  <a:schemeClr val="bg1"/>
                </a:solidFill>
                <a:latin typeface="+mn-lt"/>
                <a:ea typeface="+mj-ea"/>
              </a:defRPr>
            </a:lvl1pPr>
          </a:lstStyle>
          <a:p>
            <a:pPr lvl="0"/>
            <a:r>
              <a:rPr lang="en-US" altLang="zh-CN" dirty="0"/>
              <a:t>Part One</a:t>
            </a:r>
            <a:endParaRPr lang="zh-CN" altLang="en-US" dirty="0"/>
          </a:p>
        </p:txBody>
      </p:sp>
      <p:sp>
        <p:nvSpPr>
          <p:cNvPr id="16" name="文本占位符 14">
            <a:extLst>
              <a:ext uri="{FF2B5EF4-FFF2-40B4-BE49-F238E27FC236}">
                <a16:creationId xmlns:a16="http://schemas.microsoft.com/office/drawing/2014/main" id="{41794B23-32AA-497C-AE79-9339ACF8E6A8}"/>
              </a:ext>
            </a:extLst>
          </p:cNvPr>
          <p:cNvSpPr>
            <a:spLocks noGrp="1"/>
          </p:cNvSpPr>
          <p:nvPr>
            <p:ph type="body" sz="quarter" idx="12" hasCustomPrompt="1"/>
          </p:nvPr>
        </p:nvSpPr>
        <p:spPr>
          <a:xfrm>
            <a:off x="4842141" y="3212889"/>
            <a:ext cx="5768709" cy="600075"/>
          </a:xfrm>
          <a:prstGeom prst="rect">
            <a:avLst/>
          </a:prstGeom>
        </p:spPr>
        <p:txBody>
          <a:bodyPr/>
          <a:lstStyle>
            <a:lvl1pPr marL="0" indent="0">
              <a:buNone/>
              <a:defRPr sz="4400" b="1">
                <a:solidFill>
                  <a:schemeClr val="bg1"/>
                </a:solidFill>
                <a:latin typeface="+mn-lt"/>
                <a:ea typeface="+mj-ea"/>
              </a:defRPr>
            </a:lvl1pPr>
          </a:lstStyle>
          <a:p>
            <a:pPr lvl="0"/>
            <a:r>
              <a:rPr lang="zh-CN" altLang="en-US" dirty="0"/>
              <a:t>输入章节标题</a:t>
            </a:r>
          </a:p>
        </p:txBody>
      </p:sp>
      <p:sp>
        <p:nvSpPr>
          <p:cNvPr id="18" name="文本占位符 14">
            <a:extLst>
              <a:ext uri="{FF2B5EF4-FFF2-40B4-BE49-F238E27FC236}">
                <a16:creationId xmlns:a16="http://schemas.microsoft.com/office/drawing/2014/main" id="{D8DA090E-7964-49AF-81C9-7C3E367EB52C}"/>
              </a:ext>
            </a:extLst>
          </p:cNvPr>
          <p:cNvSpPr>
            <a:spLocks noGrp="1"/>
          </p:cNvSpPr>
          <p:nvPr>
            <p:ph type="body" sz="quarter" idx="13" hasCustomPrompt="1"/>
          </p:nvPr>
        </p:nvSpPr>
        <p:spPr>
          <a:xfrm>
            <a:off x="4842140" y="3928931"/>
            <a:ext cx="5768709" cy="600075"/>
          </a:xfrm>
          <a:prstGeom prst="rect">
            <a:avLst/>
          </a:prstGeom>
        </p:spPr>
        <p:txBody>
          <a:bodyPr/>
          <a:lstStyle>
            <a:lvl1pPr marL="0" indent="0">
              <a:lnSpc>
                <a:spcPct val="170000"/>
              </a:lnSpc>
              <a:spcBef>
                <a:spcPts val="0"/>
              </a:spcBef>
              <a:buNone/>
              <a:defRPr sz="1800" b="0">
                <a:solidFill>
                  <a:schemeClr val="bg1"/>
                </a:solidFill>
                <a:latin typeface="+mn-ea"/>
                <a:ea typeface="+mn-ea"/>
              </a:defRPr>
            </a:lvl1pPr>
          </a:lstStyle>
          <a:p>
            <a:pPr lvl="0"/>
            <a:r>
              <a:rPr lang="zh-CN" altLang="en-US" dirty="0"/>
              <a:t>关键词</a:t>
            </a:r>
          </a:p>
        </p:txBody>
      </p:sp>
      <p:sp>
        <p:nvSpPr>
          <p:cNvPr id="19" name="文本框 18">
            <a:extLst>
              <a:ext uri="{FF2B5EF4-FFF2-40B4-BE49-F238E27FC236}">
                <a16:creationId xmlns:a16="http://schemas.microsoft.com/office/drawing/2014/main" id="{E3C193C7-6F99-46C3-B453-E8ADB651C522}"/>
              </a:ext>
            </a:extLst>
          </p:cNvPr>
          <p:cNvSpPr txBox="1"/>
          <p:nvPr userDrawn="1"/>
        </p:nvSpPr>
        <p:spPr>
          <a:xfrm>
            <a:off x="11516136" y="2453925"/>
            <a:ext cx="374536" cy="1950149"/>
          </a:xfrm>
          <a:prstGeom prst="rect">
            <a:avLst/>
          </a:prstGeom>
          <a:noFill/>
        </p:spPr>
        <p:txBody>
          <a:bodyPr wrap="square" rtlCol="0">
            <a:spAutoFit/>
          </a:bodyPr>
          <a:lstStyle/>
          <a:p>
            <a:pPr algn="l">
              <a:lnSpc>
                <a:spcPct val="120000"/>
              </a:lnSpc>
            </a:pPr>
            <a:r>
              <a:rPr lang="zh-CN" altLang="en-US" sz="1200" b="0" i="0" kern="1200" dirty="0">
                <a:solidFill>
                  <a:schemeClr val="bg1">
                    <a:lumMod val="95000"/>
                  </a:schemeClr>
                </a:solidFill>
                <a:effectLst/>
                <a:latin typeface="+mn-ea"/>
                <a:ea typeface="+mn-ea"/>
                <a:cs typeface="+mn-cs"/>
              </a:rPr>
              <a:t>博学笃志  </a:t>
            </a:r>
            <a:endParaRPr lang="en-US" altLang="zh-CN" sz="1200" b="0" i="0" kern="1200" dirty="0">
              <a:solidFill>
                <a:schemeClr val="bg1">
                  <a:lumMod val="95000"/>
                </a:schemeClr>
              </a:solidFill>
              <a:effectLst/>
              <a:latin typeface="+mn-ea"/>
              <a:ea typeface="+mn-ea"/>
              <a:cs typeface="+mn-cs"/>
            </a:endParaRPr>
          </a:p>
          <a:p>
            <a:pPr algn="l">
              <a:lnSpc>
                <a:spcPct val="120000"/>
              </a:lnSpc>
              <a:spcBef>
                <a:spcPts val="800"/>
              </a:spcBef>
            </a:pPr>
            <a:r>
              <a:rPr lang="zh-CN" altLang="en-US" sz="1200" b="0" i="0" kern="1200" dirty="0">
                <a:solidFill>
                  <a:schemeClr val="bg1">
                    <a:lumMod val="95000"/>
                  </a:schemeClr>
                </a:solidFill>
                <a:effectLst/>
                <a:latin typeface="+mn-ea"/>
                <a:ea typeface="+mn-ea"/>
                <a:cs typeface="+mn-cs"/>
              </a:rPr>
              <a:t>格物明德</a:t>
            </a:r>
            <a:endParaRPr lang="zh-CN" altLang="en-US" sz="900" spc="100" dirty="0">
              <a:solidFill>
                <a:schemeClr val="bg1">
                  <a:lumMod val="95000"/>
                </a:schemeClr>
              </a:solidFill>
              <a:latin typeface="+mn-ea"/>
              <a:ea typeface="+mn-ea"/>
            </a:endParaRPr>
          </a:p>
        </p:txBody>
      </p:sp>
    </p:spTree>
    <p:extLst>
      <p:ext uri="{BB962C8B-B14F-4D97-AF65-F5344CB8AC3E}">
        <p14:creationId xmlns:p14="http://schemas.microsoft.com/office/powerpoint/2010/main" val="2747169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第1章">
    <p:spTree>
      <p:nvGrpSpPr>
        <p:cNvPr id="1" name=""/>
        <p:cNvGrpSpPr/>
        <p:nvPr/>
      </p:nvGrpSpPr>
      <p:grpSpPr>
        <a:xfrm>
          <a:off x="0" y="0"/>
          <a:ext cx="0" cy="0"/>
          <a:chOff x="0" y="0"/>
          <a:chExt cx="0" cy="0"/>
        </a:xfrm>
      </p:grpSpPr>
      <p:sp>
        <p:nvSpPr>
          <p:cNvPr id="129" name="矩形 128">
            <a:extLst>
              <a:ext uri="{FF2B5EF4-FFF2-40B4-BE49-F238E27FC236}">
                <a16:creationId xmlns:a16="http://schemas.microsoft.com/office/drawing/2014/main" id="{28D388BD-1A23-4BE7-8699-26002363A5FC}"/>
              </a:ext>
            </a:extLst>
          </p:cNvPr>
          <p:cNvSpPr/>
          <p:nvPr userDrawn="1"/>
        </p:nvSpPr>
        <p:spPr>
          <a:xfrm>
            <a:off x="-600" y="0"/>
            <a:ext cx="12193200" cy="68580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33C7FCE4-6C52-47AE-976C-37B238AD8582}"/>
              </a:ext>
            </a:extLst>
          </p:cNvPr>
          <p:cNvSpPr txBox="1"/>
          <p:nvPr userDrawn="1"/>
        </p:nvSpPr>
        <p:spPr>
          <a:xfrm>
            <a:off x="425675" y="6474097"/>
            <a:ext cx="1964352" cy="313484"/>
          </a:xfrm>
          <a:prstGeom prst="rect">
            <a:avLst/>
          </a:prstGeom>
          <a:noFill/>
        </p:spPr>
        <p:txBody>
          <a:bodyPr wrap="square" rtlCol="0">
            <a:spAutoFit/>
          </a:bodyPr>
          <a:lstStyle/>
          <a:p>
            <a:pPr algn="dist">
              <a:lnSpc>
                <a:spcPct val="130000"/>
              </a:lnSpc>
            </a:pPr>
            <a:r>
              <a:rPr lang="zh-CN" altLang="en-US" sz="1200" b="0" i="0" kern="1200" dirty="0">
                <a:solidFill>
                  <a:schemeClr val="tx1">
                    <a:lumMod val="75000"/>
                    <a:lumOff val="25000"/>
                  </a:schemeClr>
                </a:solidFill>
                <a:effectLst/>
                <a:latin typeface="+mn-ea"/>
                <a:ea typeface="+mn-ea"/>
                <a:cs typeface="+mn-cs"/>
              </a:rPr>
              <a:t>博学笃志 格物明德</a:t>
            </a:r>
            <a:endParaRPr lang="zh-CN" altLang="en-US" sz="900" spc="100" dirty="0">
              <a:solidFill>
                <a:schemeClr val="tx1">
                  <a:lumMod val="75000"/>
                  <a:lumOff val="25000"/>
                </a:schemeClr>
              </a:solidFill>
              <a:latin typeface="+mn-ea"/>
              <a:ea typeface="+mn-ea"/>
            </a:endParaRPr>
          </a:p>
        </p:txBody>
      </p:sp>
      <p:sp>
        <p:nvSpPr>
          <p:cNvPr id="16" name="任意多边形: 形状 15">
            <a:extLst>
              <a:ext uri="{FF2B5EF4-FFF2-40B4-BE49-F238E27FC236}">
                <a16:creationId xmlns:a16="http://schemas.microsoft.com/office/drawing/2014/main" id="{9050ED10-0EA3-4E42-BBC6-270F77F73247}"/>
              </a:ext>
            </a:extLst>
          </p:cNvPr>
          <p:cNvSpPr>
            <a:spLocks noChangeAspect="1"/>
          </p:cNvSpPr>
          <p:nvPr userDrawn="1"/>
        </p:nvSpPr>
        <p:spPr>
          <a:xfrm>
            <a:off x="9962751" y="291578"/>
            <a:ext cx="414000" cy="414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dirty="0">
              <a:solidFill>
                <a:schemeClr val="tx1"/>
              </a:solidFill>
            </a:endParaRPr>
          </a:p>
        </p:txBody>
      </p:sp>
      <p:cxnSp>
        <p:nvCxnSpPr>
          <p:cNvPr id="19" name="直接连接符 18">
            <a:extLst>
              <a:ext uri="{FF2B5EF4-FFF2-40B4-BE49-F238E27FC236}">
                <a16:creationId xmlns:a16="http://schemas.microsoft.com/office/drawing/2014/main" id="{FEC4CCBA-D19C-4B13-99E6-07AB845FD3DE}"/>
              </a:ext>
            </a:extLst>
          </p:cNvPr>
          <p:cNvCxnSpPr>
            <a:cxnSpLocks/>
          </p:cNvCxnSpPr>
          <p:nvPr userDrawn="1"/>
        </p:nvCxnSpPr>
        <p:spPr>
          <a:xfrm>
            <a:off x="-600" y="642600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文本占位符 47">
            <a:extLst>
              <a:ext uri="{FF2B5EF4-FFF2-40B4-BE49-F238E27FC236}">
                <a16:creationId xmlns:a16="http://schemas.microsoft.com/office/drawing/2014/main" id="{F0DE6DAA-35F3-4E8C-ADFB-D3DBCE7DF92A}"/>
              </a:ext>
            </a:extLst>
          </p:cNvPr>
          <p:cNvSpPr>
            <a:spLocks noGrp="1"/>
          </p:cNvSpPr>
          <p:nvPr>
            <p:ph type="body" sz="quarter" idx="10" hasCustomPrompt="1"/>
          </p:nvPr>
        </p:nvSpPr>
        <p:spPr>
          <a:xfrm>
            <a:off x="684197" y="209665"/>
            <a:ext cx="6629859" cy="538877"/>
          </a:xfrm>
          <a:prstGeom prst="rect">
            <a:avLst/>
          </a:prstGeom>
        </p:spPr>
        <p:txBody>
          <a:bodyPr lIns="36000" tIns="72000" rIns="36000" bIns="36000"/>
          <a:lstStyle>
            <a:lvl1pPr marL="0" indent="0" algn="l">
              <a:lnSpc>
                <a:spcPct val="100000"/>
              </a:lnSpc>
              <a:spcBef>
                <a:spcPts val="0"/>
              </a:spcBef>
              <a:buNone/>
              <a:defRPr sz="2800" b="1">
                <a:solidFill>
                  <a:schemeClr val="tx2"/>
                </a:solidFill>
                <a:latin typeface="+mj-ea"/>
                <a:ea typeface="+mj-ea"/>
              </a:defRPr>
            </a:lvl1pPr>
          </a:lstStyle>
          <a:p>
            <a:pPr lvl="0"/>
            <a:r>
              <a:rPr lang="zh-CN" altLang="en-US" dirty="0"/>
              <a:t>标题</a:t>
            </a:r>
          </a:p>
        </p:txBody>
      </p:sp>
      <p:cxnSp>
        <p:nvCxnSpPr>
          <p:cNvPr id="22" name="直接连接符 21">
            <a:extLst>
              <a:ext uri="{FF2B5EF4-FFF2-40B4-BE49-F238E27FC236}">
                <a16:creationId xmlns:a16="http://schemas.microsoft.com/office/drawing/2014/main" id="{099225F0-D7EF-4EDB-B237-7C4F34828484}"/>
              </a:ext>
            </a:extLst>
          </p:cNvPr>
          <p:cNvCxnSpPr>
            <a:cxnSpLocks/>
          </p:cNvCxnSpPr>
          <p:nvPr userDrawn="1"/>
        </p:nvCxnSpPr>
        <p:spPr>
          <a:xfrm>
            <a:off x="0" y="81105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任意多边形: 形状 12">
            <a:extLst>
              <a:ext uri="{FF2B5EF4-FFF2-40B4-BE49-F238E27FC236}">
                <a16:creationId xmlns:a16="http://schemas.microsoft.com/office/drawing/2014/main" id="{B997880A-C9E1-4B80-A06F-43710A1BB186}"/>
              </a:ext>
            </a:extLst>
          </p:cNvPr>
          <p:cNvSpPr>
            <a:spLocks noChangeAspect="1"/>
          </p:cNvSpPr>
          <p:nvPr userDrawn="1"/>
        </p:nvSpPr>
        <p:spPr>
          <a:xfrm rot="21000000">
            <a:off x="105270" y="255687"/>
            <a:ext cx="497857" cy="468000"/>
          </a:xfrm>
          <a:custGeom>
            <a:avLst/>
            <a:gdLst>
              <a:gd name="connsiteX0" fmla="*/ 1806537 w 3713693"/>
              <a:gd name="connsiteY0" fmla="*/ 2280161 h 3490974"/>
              <a:gd name="connsiteX1" fmla="*/ 1660571 w 3713693"/>
              <a:gd name="connsiteY1" fmla="*/ 2382367 h 3490974"/>
              <a:gd name="connsiteX2" fmla="*/ 1762777 w 3713693"/>
              <a:gd name="connsiteY2" fmla="*/ 2528333 h 3490974"/>
              <a:gd name="connsiteX3" fmla="*/ 1908743 w 3713693"/>
              <a:gd name="connsiteY3" fmla="*/ 2426127 h 3490974"/>
              <a:gd name="connsiteX4" fmla="*/ 1806537 w 3713693"/>
              <a:gd name="connsiteY4" fmla="*/ 2280161 h 3490974"/>
              <a:gd name="connsiteX5" fmla="*/ 1279123 w 3713693"/>
              <a:gd name="connsiteY5" fmla="*/ 1897664 h 3490974"/>
              <a:gd name="connsiteX6" fmla="*/ 1133157 w 3713693"/>
              <a:gd name="connsiteY6" fmla="*/ 1999871 h 3490974"/>
              <a:gd name="connsiteX7" fmla="*/ 1235364 w 3713693"/>
              <a:gd name="connsiteY7" fmla="*/ 2145836 h 3490974"/>
              <a:gd name="connsiteX8" fmla="*/ 1381329 w 3713693"/>
              <a:gd name="connsiteY8" fmla="*/ 2043629 h 3490974"/>
              <a:gd name="connsiteX9" fmla="*/ 1279123 w 3713693"/>
              <a:gd name="connsiteY9" fmla="*/ 1897664 h 3490974"/>
              <a:gd name="connsiteX10" fmla="*/ 2403290 w 3713693"/>
              <a:gd name="connsiteY10" fmla="*/ 2008521 h 3490974"/>
              <a:gd name="connsiteX11" fmla="*/ 2257324 w 3713693"/>
              <a:gd name="connsiteY11" fmla="*/ 2110727 h 3490974"/>
              <a:gd name="connsiteX12" fmla="*/ 2359531 w 3713693"/>
              <a:gd name="connsiteY12" fmla="*/ 2256692 h 3490974"/>
              <a:gd name="connsiteX13" fmla="*/ 2505497 w 3713693"/>
              <a:gd name="connsiteY13" fmla="*/ 2154486 h 3490974"/>
              <a:gd name="connsiteX14" fmla="*/ 2403290 w 3713693"/>
              <a:gd name="connsiteY14" fmla="*/ 2008521 h 3490974"/>
              <a:gd name="connsiteX15" fmla="*/ 1880107 w 3713693"/>
              <a:gd name="connsiteY15" fmla="*/ 1579376 h 3490974"/>
              <a:gd name="connsiteX16" fmla="*/ 2026116 w 3713693"/>
              <a:gd name="connsiteY16" fmla="*/ 1787898 h 3490974"/>
              <a:gd name="connsiteX17" fmla="*/ 1817594 w 3713693"/>
              <a:gd name="connsiteY17" fmla="*/ 1933907 h 3490974"/>
              <a:gd name="connsiteX18" fmla="*/ 1671585 w 3713693"/>
              <a:gd name="connsiteY18" fmla="*/ 1725385 h 3490974"/>
              <a:gd name="connsiteX19" fmla="*/ 1880107 w 3713693"/>
              <a:gd name="connsiteY19" fmla="*/ 1579376 h 3490974"/>
              <a:gd name="connsiteX20" fmla="*/ 1334450 w 3713693"/>
              <a:gd name="connsiteY20" fmla="*/ 1253604 h 3490974"/>
              <a:gd name="connsiteX21" fmla="*/ 1188485 w 3713693"/>
              <a:gd name="connsiteY21" fmla="*/ 1355811 h 3490974"/>
              <a:gd name="connsiteX22" fmla="*/ 1290691 w 3713693"/>
              <a:gd name="connsiteY22" fmla="*/ 1501777 h 3490974"/>
              <a:gd name="connsiteX23" fmla="*/ 1436656 w 3713693"/>
              <a:gd name="connsiteY23" fmla="*/ 1399570 h 3490974"/>
              <a:gd name="connsiteX24" fmla="*/ 1334450 w 3713693"/>
              <a:gd name="connsiteY24" fmla="*/ 1253604 h 3490974"/>
              <a:gd name="connsiteX25" fmla="*/ 2098854 w 3713693"/>
              <a:gd name="connsiteY25" fmla="*/ 1372273 h 3490974"/>
              <a:gd name="connsiteX26" fmla="*/ 1682410 w 3713693"/>
              <a:gd name="connsiteY26" fmla="*/ 1465315 h 3490974"/>
              <a:gd name="connsiteX27" fmla="*/ 1644592 w 3713693"/>
              <a:gd name="connsiteY27" fmla="*/ 1344680 h 3490974"/>
              <a:gd name="connsiteX28" fmla="*/ 1516526 w 3713693"/>
              <a:gd name="connsiteY28" fmla="*/ 1753196 h 3490974"/>
              <a:gd name="connsiteX29" fmla="*/ 1388078 w 3713693"/>
              <a:gd name="connsiteY29" fmla="*/ 1724499 h 3490974"/>
              <a:gd name="connsiteX30" fmla="*/ 1692000 w 3713693"/>
              <a:gd name="connsiteY30" fmla="*/ 2055079 h 3490974"/>
              <a:gd name="connsiteX31" fmla="*/ 1637631 w 3713693"/>
              <a:gd name="connsiteY31" fmla="*/ 2114216 h 3490974"/>
              <a:gd name="connsiteX32" fmla="*/ 2034005 w 3713693"/>
              <a:gd name="connsiteY32" fmla="*/ 2025658 h 3490974"/>
              <a:gd name="connsiteX33" fmla="*/ 2066122 w 3713693"/>
              <a:gd name="connsiteY33" fmla="*/ 2128107 h 3490974"/>
              <a:gd name="connsiteX34" fmla="*/ 2186207 w 3713693"/>
              <a:gd name="connsiteY34" fmla="*/ 1745050 h 3490974"/>
              <a:gd name="connsiteX35" fmla="*/ 2313367 w 3713693"/>
              <a:gd name="connsiteY35" fmla="*/ 1773460 h 3490974"/>
              <a:gd name="connsiteX36" fmla="*/ 2021693 w 3713693"/>
              <a:gd name="connsiteY36" fmla="*/ 1456202 h 3490974"/>
              <a:gd name="connsiteX37" fmla="*/ 2462689 w 3713693"/>
              <a:gd name="connsiteY37" fmla="*/ 1359475 h 3490974"/>
              <a:gd name="connsiteX38" fmla="*/ 2316723 w 3713693"/>
              <a:gd name="connsiteY38" fmla="*/ 1461680 h 3490974"/>
              <a:gd name="connsiteX39" fmla="*/ 2418929 w 3713693"/>
              <a:gd name="connsiteY39" fmla="*/ 1607647 h 3490974"/>
              <a:gd name="connsiteX40" fmla="*/ 2564895 w 3713693"/>
              <a:gd name="connsiteY40" fmla="*/ 1505441 h 3490974"/>
              <a:gd name="connsiteX41" fmla="*/ 2462689 w 3713693"/>
              <a:gd name="connsiteY41" fmla="*/ 1359475 h 3490974"/>
              <a:gd name="connsiteX42" fmla="*/ 1930774 w 3713693"/>
              <a:gd name="connsiteY42" fmla="*/ 981055 h 3490974"/>
              <a:gd name="connsiteX43" fmla="*/ 1784808 w 3713693"/>
              <a:gd name="connsiteY43" fmla="*/ 1083262 h 3490974"/>
              <a:gd name="connsiteX44" fmla="*/ 1887015 w 3713693"/>
              <a:gd name="connsiteY44" fmla="*/ 1229227 h 3490974"/>
              <a:gd name="connsiteX45" fmla="*/ 2032981 w 3713693"/>
              <a:gd name="connsiteY45" fmla="*/ 1127021 h 3490974"/>
              <a:gd name="connsiteX46" fmla="*/ 1930774 w 3713693"/>
              <a:gd name="connsiteY46" fmla="*/ 981055 h 3490974"/>
              <a:gd name="connsiteX47" fmla="*/ 2528410 w 3713693"/>
              <a:gd name="connsiteY47" fmla="*/ 0 h 3490974"/>
              <a:gd name="connsiteX48" fmla="*/ 2711243 w 3713693"/>
              <a:gd name="connsiteY48" fmla="*/ 583212 h 3490974"/>
              <a:gd name="connsiteX49" fmla="*/ 2466996 w 3713693"/>
              <a:gd name="connsiteY49" fmla="*/ 1006259 h 3490974"/>
              <a:gd name="connsiteX50" fmla="*/ 3300034 w 3713693"/>
              <a:gd name="connsiteY50" fmla="*/ 1006259 h 3490974"/>
              <a:gd name="connsiteX51" fmla="*/ 3713693 w 3713693"/>
              <a:gd name="connsiteY51" fmla="*/ 1456203 h 3490974"/>
              <a:gd name="connsiteX52" fmla="*/ 3300032 w 3713693"/>
              <a:gd name="connsiteY52" fmla="*/ 1906146 h 3490974"/>
              <a:gd name="connsiteX53" fmla="*/ 2798766 w 3713693"/>
              <a:gd name="connsiteY53" fmla="*/ 1906146 h 3490974"/>
              <a:gd name="connsiteX54" fmla="*/ 3215040 w 3713693"/>
              <a:gd name="connsiteY54" fmla="*/ 2627154 h 3490974"/>
              <a:gd name="connsiteX55" fmla="*/ 3032208 w 3713693"/>
              <a:gd name="connsiteY55" fmla="*/ 3210365 h 3490974"/>
              <a:gd name="connsiteX56" fmla="*/ 2435715 w 3713693"/>
              <a:gd name="connsiteY56" fmla="*/ 3077097 h 3490974"/>
              <a:gd name="connsiteX57" fmla="*/ 2191110 w 3713693"/>
              <a:gd name="connsiteY57" fmla="*/ 2653431 h 3490974"/>
              <a:gd name="connsiteX58" fmla="*/ 1784498 w 3713693"/>
              <a:gd name="connsiteY58" fmla="*/ 3357705 h 3490974"/>
              <a:gd name="connsiteX59" fmla="*/ 1188005 w 3713693"/>
              <a:gd name="connsiteY59" fmla="*/ 3490974 h 3490974"/>
              <a:gd name="connsiteX60" fmla="*/ 1005173 w 3713693"/>
              <a:gd name="connsiteY60" fmla="*/ 2907762 h 3490974"/>
              <a:gd name="connsiteX61" fmla="*/ 1237695 w 3713693"/>
              <a:gd name="connsiteY61" fmla="*/ 2505022 h 3490974"/>
              <a:gd name="connsiteX62" fmla="*/ 413660 w 3713693"/>
              <a:gd name="connsiteY62" fmla="*/ 2505022 h 3490974"/>
              <a:gd name="connsiteX63" fmla="*/ 0 w 3713693"/>
              <a:gd name="connsiteY63" fmla="*/ 2055078 h 3490974"/>
              <a:gd name="connsiteX64" fmla="*/ 413660 w 3713693"/>
              <a:gd name="connsiteY64" fmla="*/ 1605135 h 3490974"/>
              <a:gd name="connsiteX65" fmla="*/ 911492 w 3713693"/>
              <a:gd name="connsiteY65" fmla="*/ 1605135 h 3490974"/>
              <a:gd name="connsiteX66" fmla="*/ 487693 w 3713693"/>
              <a:gd name="connsiteY66" fmla="*/ 871093 h 3490974"/>
              <a:gd name="connsiteX67" fmla="*/ 670525 w 3713693"/>
              <a:gd name="connsiteY67" fmla="*/ 287881 h 3490974"/>
              <a:gd name="connsiteX68" fmla="*/ 1267018 w 3713693"/>
              <a:gd name="connsiteY68" fmla="*/ 421150 h 3490974"/>
              <a:gd name="connsiteX69" fmla="*/ 1516364 w 3713693"/>
              <a:gd name="connsiteY69" fmla="*/ 853029 h 3490974"/>
              <a:gd name="connsiteX70" fmla="*/ 1931918 w 3713693"/>
              <a:gd name="connsiteY70" fmla="*/ 133268 h 34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13693" h="3490974">
                <a:moveTo>
                  <a:pt x="1806537" y="2280161"/>
                </a:moveTo>
                <a:cubicBezTo>
                  <a:pt x="1738005" y="2268078"/>
                  <a:pt x="1672654" y="2313837"/>
                  <a:pt x="1660571" y="2382367"/>
                </a:cubicBezTo>
                <a:cubicBezTo>
                  <a:pt x="1648487" y="2450898"/>
                  <a:pt x="1694246" y="2516249"/>
                  <a:pt x="1762777" y="2528333"/>
                </a:cubicBezTo>
                <a:cubicBezTo>
                  <a:pt x="1831308" y="2540416"/>
                  <a:pt x="1896659" y="2494657"/>
                  <a:pt x="1908743" y="2426127"/>
                </a:cubicBezTo>
                <a:cubicBezTo>
                  <a:pt x="1920826" y="2357596"/>
                  <a:pt x="1875067" y="2292245"/>
                  <a:pt x="1806537" y="2280161"/>
                </a:cubicBezTo>
                <a:close/>
                <a:moveTo>
                  <a:pt x="1279123" y="1897664"/>
                </a:moveTo>
                <a:cubicBezTo>
                  <a:pt x="1210592" y="1885580"/>
                  <a:pt x="1145241" y="1931339"/>
                  <a:pt x="1133157" y="1999871"/>
                </a:cubicBezTo>
                <a:cubicBezTo>
                  <a:pt x="1121074" y="2068401"/>
                  <a:pt x="1166833" y="2133752"/>
                  <a:pt x="1235364" y="2145836"/>
                </a:cubicBezTo>
                <a:cubicBezTo>
                  <a:pt x="1303894" y="2157920"/>
                  <a:pt x="1369245" y="2112161"/>
                  <a:pt x="1381329" y="2043629"/>
                </a:cubicBezTo>
                <a:cubicBezTo>
                  <a:pt x="1393413" y="1975098"/>
                  <a:pt x="1347654" y="1909747"/>
                  <a:pt x="1279123" y="1897664"/>
                </a:cubicBezTo>
                <a:close/>
                <a:moveTo>
                  <a:pt x="2403290" y="2008521"/>
                </a:moveTo>
                <a:cubicBezTo>
                  <a:pt x="2334760" y="1996437"/>
                  <a:pt x="2269409" y="2042196"/>
                  <a:pt x="2257324" y="2110727"/>
                </a:cubicBezTo>
                <a:cubicBezTo>
                  <a:pt x="2245241" y="2179257"/>
                  <a:pt x="2291000" y="2244609"/>
                  <a:pt x="2359531" y="2256692"/>
                </a:cubicBezTo>
                <a:cubicBezTo>
                  <a:pt x="2428061" y="2268776"/>
                  <a:pt x="2493413" y="2223017"/>
                  <a:pt x="2505497" y="2154486"/>
                </a:cubicBezTo>
                <a:cubicBezTo>
                  <a:pt x="2517580" y="2085955"/>
                  <a:pt x="2471822" y="2020604"/>
                  <a:pt x="2403290" y="2008521"/>
                </a:cubicBezTo>
                <a:close/>
                <a:moveTo>
                  <a:pt x="1880107" y="1579376"/>
                </a:moveTo>
                <a:cubicBezTo>
                  <a:pt x="1978008" y="1596638"/>
                  <a:pt x="2043379" y="1689997"/>
                  <a:pt x="2026116" y="1787898"/>
                </a:cubicBezTo>
                <a:cubicBezTo>
                  <a:pt x="2008853" y="1885799"/>
                  <a:pt x="1915495" y="1951169"/>
                  <a:pt x="1817594" y="1933907"/>
                </a:cubicBezTo>
                <a:cubicBezTo>
                  <a:pt x="1719693" y="1916644"/>
                  <a:pt x="1654323" y="1823285"/>
                  <a:pt x="1671585" y="1725385"/>
                </a:cubicBezTo>
                <a:cubicBezTo>
                  <a:pt x="1688848" y="1627484"/>
                  <a:pt x="1782207" y="1562113"/>
                  <a:pt x="1880107" y="1579376"/>
                </a:cubicBezTo>
                <a:close/>
                <a:moveTo>
                  <a:pt x="1334450" y="1253604"/>
                </a:moveTo>
                <a:cubicBezTo>
                  <a:pt x="1265919" y="1241521"/>
                  <a:pt x="1200568" y="1287280"/>
                  <a:pt x="1188485" y="1355811"/>
                </a:cubicBezTo>
                <a:cubicBezTo>
                  <a:pt x="1176401" y="1424341"/>
                  <a:pt x="1222160" y="1489692"/>
                  <a:pt x="1290691" y="1501777"/>
                </a:cubicBezTo>
                <a:cubicBezTo>
                  <a:pt x="1359222" y="1513860"/>
                  <a:pt x="1424572" y="1468101"/>
                  <a:pt x="1436656" y="1399570"/>
                </a:cubicBezTo>
                <a:cubicBezTo>
                  <a:pt x="1448741" y="1331040"/>
                  <a:pt x="1402981" y="1265689"/>
                  <a:pt x="1334450" y="1253604"/>
                </a:cubicBezTo>
                <a:close/>
                <a:moveTo>
                  <a:pt x="2098854" y="1372273"/>
                </a:moveTo>
                <a:lnTo>
                  <a:pt x="1682410" y="1465315"/>
                </a:lnTo>
                <a:lnTo>
                  <a:pt x="1644592" y="1344680"/>
                </a:lnTo>
                <a:lnTo>
                  <a:pt x="1516526" y="1753196"/>
                </a:lnTo>
                <a:lnTo>
                  <a:pt x="1388078" y="1724499"/>
                </a:lnTo>
                <a:lnTo>
                  <a:pt x="1692000" y="2055079"/>
                </a:lnTo>
                <a:lnTo>
                  <a:pt x="1637631" y="2114216"/>
                </a:lnTo>
                <a:lnTo>
                  <a:pt x="2034005" y="2025658"/>
                </a:lnTo>
                <a:lnTo>
                  <a:pt x="2066122" y="2128107"/>
                </a:lnTo>
                <a:lnTo>
                  <a:pt x="2186207" y="1745050"/>
                </a:lnTo>
                <a:lnTo>
                  <a:pt x="2313367" y="1773460"/>
                </a:lnTo>
                <a:lnTo>
                  <a:pt x="2021693" y="1456202"/>
                </a:lnTo>
                <a:close/>
                <a:moveTo>
                  <a:pt x="2462689" y="1359475"/>
                </a:moveTo>
                <a:cubicBezTo>
                  <a:pt x="2394158" y="1347390"/>
                  <a:pt x="2328807" y="1393151"/>
                  <a:pt x="2316723" y="1461680"/>
                </a:cubicBezTo>
                <a:cubicBezTo>
                  <a:pt x="2304639" y="1530212"/>
                  <a:pt x="2350399" y="1595563"/>
                  <a:pt x="2418929" y="1607647"/>
                </a:cubicBezTo>
                <a:cubicBezTo>
                  <a:pt x="2487460" y="1619731"/>
                  <a:pt x="2552811" y="1573971"/>
                  <a:pt x="2564895" y="1505441"/>
                </a:cubicBezTo>
                <a:cubicBezTo>
                  <a:pt x="2576979" y="1436909"/>
                  <a:pt x="2531219" y="1371558"/>
                  <a:pt x="2462689" y="1359475"/>
                </a:cubicBezTo>
                <a:close/>
                <a:moveTo>
                  <a:pt x="1930774" y="981055"/>
                </a:moveTo>
                <a:cubicBezTo>
                  <a:pt x="1862243" y="968972"/>
                  <a:pt x="1796893" y="1014731"/>
                  <a:pt x="1784808" y="1083262"/>
                </a:cubicBezTo>
                <a:cubicBezTo>
                  <a:pt x="1772725" y="1151793"/>
                  <a:pt x="1818485" y="1217143"/>
                  <a:pt x="1887015" y="1229227"/>
                </a:cubicBezTo>
                <a:cubicBezTo>
                  <a:pt x="1955546" y="1241311"/>
                  <a:pt x="2020896" y="1195552"/>
                  <a:pt x="2032981" y="1127021"/>
                </a:cubicBezTo>
                <a:cubicBezTo>
                  <a:pt x="2045064" y="1058490"/>
                  <a:pt x="1999305" y="993139"/>
                  <a:pt x="1930774" y="981055"/>
                </a:cubicBezTo>
                <a:close/>
                <a:moveTo>
                  <a:pt x="2528410" y="0"/>
                </a:moveTo>
                <a:lnTo>
                  <a:pt x="2711243" y="583212"/>
                </a:lnTo>
                <a:lnTo>
                  <a:pt x="2466996" y="1006259"/>
                </a:lnTo>
                <a:lnTo>
                  <a:pt x="3300034" y="1006259"/>
                </a:lnTo>
                <a:lnTo>
                  <a:pt x="3713693" y="1456203"/>
                </a:lnTo>
                <a:lnTo>
                  <a:pt x="3300032" y="1906146"/>
                </a:lnTo>
                <a:lnTo>
                  <a:pt x="2798766" y="1906146"/>
                </a:lnTo>
                <a:lnTo>
                  <a:pt x="3215040" y="2627154"/>
                </a:lnTo>
                <a:lnTo>
                  <a:pt x="3032208" y="3210365"/>
                </a:lnTo>
                <a:lnTo>
                  <a:pt x="2435715" y="3077097"/>
                </a:lnTo>
                <a:lnTo>
                  <a:pt x="2191110" y="2653431"/>
                </a:lnTo>
                <a:lnTo>
                  <a:pt x="1784498" y="3357705"/>
                </a:lnTo>
                <a:lnTo>
                  <a:pt x="1188005" y="3490974"/>
                </a:lnTo>
                <a:lnTo>
                  <a:pt x="1005173" y="2907762"/>
                </a:lnTo>
                <a:lnTo>
                  <a:pt x="1237695" y="2505022"/>
                </a:lnTo>
                <a:lnTo>
                  <a:pt x="413660" y="2505022"/>
                </a:lnTo>
                <a:lnTo>
                  <a:pt x="0" y="2055078"/>
                </a:lnTo>
                <a:lnTo>
                  <a:pt x="413660" y="1605135"/>
                </a:lnTo>
                <a:lnTo>
                  <a:pt x="911492" y="1605135"/>
                </a:lnTo>
                <a:lnTo>
                  <a:pt x="487693" y="871093"/>
                </a:lnTo>
                <a:lnTo>
                  <a:pt x="670525" y="287881"/>
                </a:lnTo>
                <a:lnTo>
                  <a:pt x="1267018" y="421150"/>
                </a:lnTo>
                <a:lnTo>
                  <a:pt x="1516364" y="853029"/>
                </a:lnTo>
                <a:lnTo>
                  <a:pt x="1931918" y="133268"/>
                </a:ln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dirty="0">
              <a:solidFill>
                <a:schemeClr val="bg1"/>
              </a:solidFill>
            </a:endParaRPr>
          </a:p>
        </p:txBody>
      </p:sp>
      <p:sp>
        <p:nvSpPr>
          <p:cNvPr id="124" name="椭圆 123">
            <a:extLst>
              <a:ext uri="{FF2B5EF4-FFF2-40B4-BE49-F238E27FC236}">
                <a16:creationId xmlns:a16="http://schemas.microsoft.com/office/drawing/2014/main" id="{74554D4D-8772-40BE-BCD5-3974F7BF0F43}"/>
              </a:ext>
            </a:extLst>
          </p:cNvPr>
          <p:cNvSpPr>
            <a:spLocks noChangeAspect="1"/>
          </p:cNvSpPr>
          <p:nvPr userDrawn="1"/>
        </p:nvSpPr>
        <p:spPr>
          <a:xfrm>
            <a:off x="1156800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5" name="椭圆 124">
            <a:extLst>
              <a:ext uri="{FF2B5EF4-FFF2-40B4-BE49-F238E27FC236}">
                <a16:creationId xmlns:a16="http://schemas.microsoft.com/office/drawing/2014/main" id="{C697DE5E-368E-4C4B-BA90-473C75C536A3}"/>
              </a:ext>
            </a:extLst>
          </p:cNvPr>
          <p:cNvSpPr>
            <a:spLocks noChangeAspect="1"/>
          </p:cNvSpPr>
          <p:nvPr userDrawn="1"/>
        </p:nvSpPr>
        <p:spPr>
          <a:xfrm>
            <a:off x="11121924"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6" name="椭圆 125">
            <a:extLst>
              <a:ext uri="{FF2B5EF4-FFF2-40B4-BE49-F238E27FC236}">
                <a16:creationId xmlns:a16="http://schemas.microsoft.com/office/drawing/2014/main" id="{CFC194E6-EF03-4C83-BFE8-A72A70E64922}"/>
              </a:ext>
            </a:extLst>
          </p:cNvPr>
          <p:cNvSpPr>
            <a:spLocks noChangeAspect="1"/>
          </p:cNvSpPr>
          <p:nvPr userDrawn="1"/>
        </p:nvSpPr>
        <p:spPr>
          <a:xfrm>
            <a:off x="11344961"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7" name="椭圆 126">
            <a:extLst>
              <a:ext uri="{FF2B5EF4-FFF2-40B4-BE49-F238E27FC236}">
                <a16:creationId xmlns:a16="http://schemas.microsoft.com/office/drawing/2014/main" id="{ADA527F1-C803-4724-883D-AD442D51511F}"/>
              </a:ext>
            </a:extLst>
          </p:cNvPr>
          <p:cNvSpPr>
            <a:spLocks noChangeAspect="1"/>
          </p:cNvSpPr>
          <p:nvPr userDrawn="1"/>
        </p:nvSpPr>
        <p:spPr>
          <a:xfrm>
            <a:off x="10675850" y="6609179"/>
            <a:ext cx="108000" cy="108000"/>
          </a:xfrm>
          <a:prstGeom prst="ellipse">
            <a:avLst/>
          </a:prstGeom>
          <a:solidFill>
            <a:schemeClr val="tx2">
              <a:alpha val="90000"/>
            </a:schemeClr>
          </a:solid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8" name="椭圆 127">
            <a:extLst>
              <a:ext uri="{FF2B5EF4-FFF2-40B4-BE49-F238E27FC236}">
                <a16:creationId xmlns:a16="http://schemas.microsoft.com/office/drawing/2014/main" id="{94A04C21-3993-412C-AE81-C7DD76AFF5D6}"/>
              </a:ext>
            </a:extLst>
          </p:cNvPr>
          <p:cNvSpPr>
            <a:spLocks noChangeAspect="1"/>
          </p:cNvSpPr>
          <p:nvPr userDrawn="1"/>
        </p:nvSpPr>
        <p:spPr>
          <a:xfrm>
            <a:off x="10898887"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a:extLst>
              <a:ext uri="{FF2B5EF4-FFF2-40B4-BE49-F238E27FC236}">
                <a16:creationId xmlns:a16="http://schemas.microsoft.com/office/drawing/2014/main" id="{DBDC316C-9466-4138-B323-EC2EE9399C34}"/>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10452000" y="335103"/>
            <a:ext cx="1224000" cy="326951"/>
          </a:xfrm>
          <a:prstGeom prst="rect">
            <a:avLst/>
          </a:prstGeom>
        </p:spPr>
      </p:pic>
    </p:spTree>
    <p:extLst>
      <p:ext uri="{BB962C8B-B14F-4D97-AF65-F5344CB8AC3E}">
        <p14:creationId xmlns:p14="http://schemas.microsoft.com/office/powerpoint/2010/main" val="668630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_第2章">
    <p:spTree>
      <p:nvGrpSpPr>
        <p:cNvPr id="1" name=""/>
        <p:cNvGrpSpPr/>
        <p:nvPr/>
      </p:nvGrpSpPr>
      <p:grpSpPr>
        <a:xfrm>
          <a:off x="0" y="0"/>
          <a:ext cx="0" cy="0"/>
          <a:chOff x="0" y="0"/>
          <a:chExt cx="0" cy="0"/>
        </a:xfrm>
      </p:grpSpPr>
      <p:sp>
        <p:nvSpPr>
          <p:cNvPr id="129" name="矩形 128">
            <a:extLst>
              <a:ext uri="{FF2B5EF4-FFF2-40B4-BE49-F238E27FC236}">
                <a16:creationId xmlns:a16="http://schemas.microsoft.com/office/drawing/2014/main" id="{28D388BD-1A23-4BE7-8699-26002363A5FC}"/>
              </a:ext>
            </a:extLst>
          </p:cNvPr>
          <p:cNvSpPr/>
          <p:nvPr userDrawn="1"/>
        </p:nvSpPr>
        <p:spPr>
          <a:xfrm>
            <a:off x="-600" y="0"/>
            <a:ext cx="12193200" cy="68580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占位符 47">
            <a:extLst>
              <a:ext uri="{FF2B5EF4-FFF2-40B4-BE49-F238E27FC236}">
                <a16:creationId xmlns:a16="http://schemas.microsoft.com/office/drawing/2014/main" id="{F0DE6DAA-35F3-4E8C-ADFB-D3DBCE7DF92A}"/>
              </a:ext>
            </a:extLst>
          </p:cNvPr>
          <p:cNvSpPr>
            <a:spLocks noGrp="1"/>
          </p:cNvSpPr>
          <p:nvPr>
            <p:ph type="body" sz="quarter" idx="10" hasCustomPrompt="1"/>
          </p:nvPr>
        </p:nvSpPr>
        <p:spPr>
          <a:xfrm>
            <a:off x="684197" y="209665"/>
            <a:ext cx="6629859" cy="538877"/>
          </a:xfrm>
          <a:prstGeom prst="rect">
            <a:avLst/>
          </a:prstGeom>
        </p:spPr>
        <p:txBody>
          <a:bodyPr lIns="36000" tIns="72000" rIns="36000" bIns="36000"/>
          <a:lstStyle>
            <a:lvl1pPr marL="0" indent="0" algn="l">
              <a:lnSpc>
                <a:spcPct val="100000"/>
              </a:lnSpc>
              <a:spcBef>
                <a:spcPts val="0"/>
              </a:spcBef>
              <a:buNone/>
              <a:defRPr sz="2800" b="1">
                <a:solidFill>
                  <a:schemeClr val="tx2"/>
                </a:solidFill>
                <a:latin typeface="+mj-ea"/>
                <a:ea typeface="+mj-ea"/>
              </a:defRPr>
            </a:lvl1pPr>
          </a:lstStyle>
          <a:p>
            <a:pPr lvl="0"/>
            <a:r>
              <a:rPr lang="zh-CN" altLang="en-US" dirty="0"/>
              <a:t>标题</a:t>
            </a:r>
          </a:p>
        </p:txBody>
      </p:sp>
      <p:sp>
        <p:nvSpPr>
          <p:cNvPr id="13" name="任意多边形: 形状 12">
            <a:extLst>
              <a:ext uri="{FF2B5EF4-FFF2-40B4-BE49-F238E27FC236}">
                <a16:creationId xmlns:a16="http://schemas.microsoft.com/office/drawing/2014/main" id="{B997880A-C9E1-4B80-A06F-43710A1BB186}"/>
              </a:ext>
            </a:extLst>
          </p:cNvPr>
          <p:cNvSpPr>
            <a:spLocks noChangeAspect="1"/>
          </p:cNvSpPr>
          <p:nvPr userDrawn="1"/>
        </p:nvSpPr>
        <p:spPr>
          <a:xfrm rot="21000000">
            <a:off x="105270" y="255687"/>
            <a:ext cx="497857" cy="468000"/>
          </a:xfrm>
          <a:custGeom>
            <a:avLst/>
            <a:gdLst>
              <a:gd name="connsiteX0" fmla="*/ 1806537 w 3713693"/>
              <a:gd name="connsiteY0" fmla="*/ 2280161 h 3490974"/>
              <a:gd name="connsiteX1" fmla="*/ 1660571 w 3713693"/>
              <a:gd name="connsiteY1" fmla="*/ 2382367 h 3490974"/>
              <a:gd name="connsiteX2" fmla="*/ 1762777 w 3713693"/>
              <a:gd name="connsiteY2" fmla="*/ 2528333 h 3490974"/>
              <a:gd name="connsiteX3" fmla="*/ 1908743 w 3713693"/>
              <a:gd name="connsiteY3" fmla="*/ 2426127 h 3490974"/>
              <a:gd name="connsiteX4" fmla="*/ 1806537 w 3713693"/>
              <a:gd name="connsiteY4" fmla="*/ 2280161 h 3490974"/>
              <a:gd name="connsiteX5" fmla="*/ 1279123 w 3713693"/>
              <a:gd name="connsiteY5" fmla="*/ 1897664 h 3490974"/>
              <a:gd name="connsiteX6" fmla="*/ 1133157 w 3713693"/>
              <a:gd name="connsiteY6" fmla="*/ 1999871 h 3490974"/>
              <a:gd name="connsiteX7" fmla="*/ 1235364 w 3713693"/>
              <a:gd name="connsiteY7" fmla="*/ 2145836 h 3490974"/>
              <a:gd name="connsiteX8" fmla="*/ 1381329 w 3713693"/>
              <a:gd name="connsiteY8" fmla="*/ 2043629 h 3490974"/>
              <a:gd name="connsiteX9" fmla="*/ 1279123 w 3713693"/>
              <a:gd name="connsiteY9" fmla="*/ 1897664 h 3490974"/>
              <a:gd name="connsiteX10" fmla="*/ 2403290 w 3713693"/>
              <a:gd name="connsiteY10" fmla="*/ 2008521 h 3490974"/>
              <a:gd name="connsiteX11" fmla="*/ 2257324 w 3713693"/>
              <a:gd name="connsiteY11" fmla="*/ 2110727 h 3490974"/>
              <a:gd name="connsiteX12" fmla="*/ 2359531 w 3713693"/>
              <a:gd name="connsiteY12" fmla="*/ 2256692 h 3490974"/>
              <a:gd name="connsiteX13" fmla="*/ 2505497 w 3713693"/>
              <a:gd name="connsiteY13" fmla="*/ 2154486 h 3490974"/>
              <a:gd name="connsiteX14" fmla="*/ 2403290 w 3713693"/>
              <a:gd name="connsiteY14" fmla="*/ 2008521 h 3490974"/>
              <a:gd name="connsiteX15" fmla="*/ 1880107 w 3713693"/>
              <a:gd name="connsiteY15" fmla="*/ 1579376 h 3490974"/>
              <a:gd name="connsiteX16" fmla="*/ 2026116 w 3713693"/>
              <a:gd name="connsiteY16" fmla="*/ 1787898 h 3490974"/>
              <a:gd name="connsiteX17" fmla="*/ 1817594 w 3713693"/>
              <a:gd name="connsiteY17" fmla="*/ 1933907 h 3490974"/>
              <a:gd name="connsiteX18" fmla="*/ 1671585 w 3713693"/>
              <a:gd name="connsiteY18" fmla="*/ 1725385 h 3490974"/>
              <a:gd name="connsiteX19" fmla="*/ 1880107 w 3713693"/>
              <a:gd name="connsiteY19" fmla="*/ 1579376 h 3490974"/>
              <a:gd name="connsiteX20" fmla="*/ 1334450 w 3713693"/>
              <a:gd name="connsiteY20" fmla="*/ 1253604 h 3490974"/>
              <a:gd name="connsiteX21" fmla="*/ 1188485 w 3713693"/>
              <a:gd name="connsiteY21" fmla="*/ 1355811 h 3490974"/>
              <a:gd name="connsiteX22" fmla="*/ 1290691 w 3713693"/>
              <a:gd name="connsiteY22" fmla="*/ 1501777 h 3490974"/>
              <a:gd name="connsiteX23" fmla="*/ 1436656 w 3713693"/>
              <a:gd name="connsiteY23" fmla="*/ 1399570 h 3490974"/>
              <a:gd name="connsiteX24" fmla="*/ 1334450 w 3713693"/>
              <a:gd name="connsiteY24" fmla="*/ 1253604 h 3490974"/>
              <a:gd name="connsiteX25" fmla="*/ 2098854 w 3713693"/>
              <a:gd name="connsiteY25" fmla="*/ 1372273 h 3490974"/>
              <a:gd name="connsiteX26" fmla="*/ 1682410 w 3713693"/>
              <a:gd name="connsiteY26" fmla="*/ 1465315 h 3490974"/>
              <a:gd name="connsiteX27" fmla="*/ 1644592 w 3713693"/>
              <a:gd name="connsiteY27" fmla="*/ 1344680 h 3490974"/>
              <a:gd name="connsiteX28" fmla="*/ 1516526 w 3713693"/>
              <a:gd name="connsiteY28" fmla="*/ 1753196 h 3490974"/>
              <a:gd name="connsiteX29" fmla="*/ 1388078 w 3713693"/>
              <a:gd name="connsiteY29" fmla="*/ 1724499 h 3490974"/>
              <a:gd name="connsiteX30" fmla="*/ 1692000 w 3713693"/>
              <a:gd name="connsiteY30" fmla="*/ 2055079 h 3490974"/>
              <a:gd name="connsiteX31" fmla="*/ 1637631 w 3713693"/>
              <a:gd name="connsiteY31" fmla="*/ 2114216 h 3490974"/>
              <a:gd name="connsiteX32" fmla="*/ 2034005 w 3713693"/>
              <a:gd name="connsiteY32" fmla="*/ 2025658 h 3490974"/>
              <a:gd name="connsiteX33" fmla="*/ 2066122 w 3713693"/>
              <a:gd name="connsiteY33" fmla="*/ 2128107 h 3490974"/>
              <a:gd name="connsiteX34" fmla="*/ 2186207 w 3713693"/>
              <a:gd name="connsiteY34" fmla="*/ 1745050 h 3490974"/>
              <a:gd name="connsiteX35" fmla="*/ 2313367 w 3713693"/>
              <a:gd name="connsiteY35" fmla="*/ 1773460 h 3490974"/>
              <a:gd name="connsiteX36" fmla="*/ 2021693 w 3713693"/>
              <a:gd name="connsiteY36" fmla="*/ 1456202 h 3490974"/>
              <a:gd name="connsiteX37" fmla="*/ 2462689 w 3713693"/>
              <a:gd name="connsiteY37" fmla="*/ 1359475 h 3490974"/>
              <a:gd name="connsiteX38" fmla="*/ 2316723 w 3713693"/>
              <a:gd name="connsiteY38" fmla="*/ 1461680 h 3490974"/>
              <a:gd name="connsiteX39" fmla="*/ 2418929 w 3713693"/>
              <a:gd name="connsiteY39" fmla="*/ 1607647 h 3490974"/>
              <a:gd name="connsiteX40" fmla="*/ 2564895 w 3713693"/>
              <a:gd name="connsiteY40" fmla="*/ 1505441 h 3490974"/>
              <a:gd name="connsiteX41" fmla="*/ 2462689 w 3713693"/>
              <a:gd name="connsiteY41" fmla="*/ 1359475 h 3490974"/>
              <a:gd name="connsiteX42" fmla="*/ 1930774 w 3713693"/>
              <a:gd name="connsiteY42" fmla="*/ 981055 h 3490974"/>
              <a:gd name="connsiteX43" fmla="*/ 1784808 w 3713693"/>
              <a:gd name="connsiteY43" fmla="*/ 1083262 h 3490974"/>
              <a:gd name="connsiteX44" fmla="*/ 1887015 w 3713693"/>
              <a:gd name="connsiteY44" fmla="*/ 1229227 h 3490974"/>
              <a:gd name="connsiteX45" fmla="*/ 2032981 w 3713693"/>
              <a:gd name="connsiteY45" fmla="*/ 1127021 h 3490974"/>
              <a:gd name="connsiteX46" fmla="*/ 1930774 w 3713693"/>
              <a:gd name="connsiteY46" fmla="*/ 981055 h 3490974"/>
              <a:gd name="connsiteX47" fmla="*/ 2528410 w 3713693"/>
              <a:gd name="connsiteY47" fmla="*/ 0 h 3490974"/>
              <a:gd name="connsiteX48" fmla="*/ 2711243 w 3713693"/>
              <a:gd name="connsiteY48" fmla="*/ 583212 h 3490974"/>
              <a:gd name="connsiteX49" fmla="*/ 2466996 w 3713693"/>
              <a:gd name="connsiteY49" fmla="*/ 1006259 h 3490974"/>
              <a:gd name="connsiteX50" fmla="*/ 3300034 w 3713693"/>
              <a:gd name="connsiteY50" fmla="*/ 1006259 h 3490974"/>
              <a:gd name="connsiteX51" fmla="*/ 3713693 w 3713693"/>
              <a:gd name="connsiteY51" fmla="*/ 1456203 h 3490974"/>
              <a:gd name="connsiteX52" fmla="*/ 3300032 w 3713693"/>
              <a:gd name="connsiteY52" fmla="*/ 1906146 h 3490974"/>
              <a:gd name="connsiteX53" fmla="*/ 2798766 w 3713693"/>
              <a:gd name="connsiteY53" fmla="*/ 1906146 h 3490974"/>
              <a:gd name="connsiteX54" fmla="*/ 3215040 w 3713693"/>
              <a:gd name="connsiteY54" fmla="*/ 2627154 h 3490974"/>
              <a:gd name="connsiteX55" fmla="*/ 3032208 w 3713693"/>
              <a:gd name="connsiteY55" fmla="*/ 3210365 h 3490974"/>
              <a:gd name="connsiteX56" fmla="*/ 2435715 w 3713693"/>
              <a:gd name="connsiteY56" fmla="*/ 3077097 h 3490974"/>
              <a:gd name="connsiteX57" fmla="*/ 2191110 w 3713693"/>
              <a:gd name="connsiteY57" fmla="*/ 2653431 h 3490974"/>
              <a:gd name="connsiteX58" fmla="*/ 1784498 w 3713693"/>
              <a:gd name="connsiteY58" fmla="*/ 3357705 h 3490974"/>
              <a:gd name="connsiteX59" fmla="*/ 1188005 w 3713693"/>
              <a:gd name="connsiteY59" fmla="*/ 3490974 h 3490974"/>
              <a:gd name="connsiteX60" fmla="*/ 1005173 w 3713693"/>
              <a:gd name="connsiteY60" fmla="*/ 2907762 h 3490974"/>
              <a:gd name="connsiteX61" fmla="*/ 1237695 w 3713693"/>
              <a:gd name="connsiteY61" fmla="*/ 2505022 h 3490974"/>
              <a:gd name="connsiteX62" fmla="*/ 413660 w 3713693"/>
              <a:gd name="connsiteY62" fmla="*/ 2505022 h 3490974"/>
              <a:gd name="connsiteX63" fmla="*/ 0 w 3713693"/>
              <a:gd name="connsiteY63" fmla="*/ 2055078 h 3490974"/>
              <a:gd name="connsiteX64" fmla="*/ 413660 w 3713693"/>
              <a:gd name="connsiteY64" fmla="*/ 1605135 h 3490974"/>
              <a:gd name="connsiteX65" fmla="*/ 911492 w 3713693"/>
              <a:gd name="connsiteY65" fmla="*/ 1605135 h 3490974"/>
              <a:gd name="connsiteX66" fmla="*/ 487693 w 3713693"/>
              <a:gd name="connsiteY66" fmla="*/ 871093 h 3490974"/>
              <a:gd name="connsiteX67" fmla="*/ 670525 w 3713693"/>
              <a:gd name="connsiteY67" fmla="*/ 287881 h 3490974"/>
              <a:gd name="connsiteX68" fmla="*/ 1267018 w 3713693"/>
              <a:gd name="connsiteY68" fmla="*/ 421150 h 3490974"/>
              <a:gd name="connsiteX69" fmla="*/ 1516364 w 3713693"/>
              <a:gd name="connsiteY69" fmla="*/ 853029 h 3490974"/>
              <a:gd name="connsiteX70" fmla="*/ 1931918 w 3713693"/>
              <a:gd name="connsiteY70" fmla="*/ 133268 h 34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13693" h="3490974">
                <a:moveTo>
                  <a:pt x="1806537" y="2280161"/>
                </a:moveTo>
                <a:cubicBezTo>
                  <a:pt x="1738005" y="2268078"/>
                  <a:pt x="1672654" y="2313837"/>
                  <a:pt x="1660571" y="2382367"/>
                </a:cubicBezTo>
                <a:cubicBezTo>
                  <a:pt x="1648487" y="2450898"/>
                  <a:pt x="1694246" y="2516249"/>
                  <a:pt x="1762777" y="2528333"/>
                </a:cubicBezTo>
                <a:cubicBezTo>
                  <a:pt x="1831308" y="2540416"/>
                  <a:pt x="1896659" y="2494657"/>
                  <a:pt x="1908743" y="2426127"/>
                </a:cubicBezTo>
                <a:cubicBezTo>
                  <a:pt x="1920826" y="2357596"/>
                  <a:pt x="1875067" y="2292245"/>
                  <a:pt x="1806537" y="2280161"/>
                </a:cubicBezTo>
                <a:close/>
                <a:moveTo>
                  <a:pt x="1279123" y="1897664"/>
                </a:moveTo>
                <a:cubicBezTo>
                  <a:pt x="1210592" y="1885580"/>
                  <a:pt x="1145241" y="1931339"/>
                  <a:pt x="1133157" y="1999871"/>
                </a:cubicBezTo>
                <a:cubicBezTo>
                  <a:pt x="1121074" y="2068401"/>
                  <a:pt x="1166833" y="2133752"/>
                  <a:pt x="1235364" y="2145836"/>
                </a:cubicBezTo>
                <a:cubicBezTo>
                  <a:pt x="1303894" y="2157920"/>
                  <a:pt x="1369245" y="2112161"/>
                  <a:pt x="1381329" y="2043629"/>
                </a:cubicBezTo>
                <a:cubicBezTo>
                  <a:pt x="1393413" y="1975098"/>
                  <a:pt x="1347654" y="1909747"/>
                  <a:pt x="1279123" y="1897664"/>
                </a:cubicBezTo>
                <a:close/>
                <a:moveTo>
                  <a:pt x="2403290" y="2008521"/>
                </a:moveTo>
                <a:cubicBezTo>
                  <a:pt x="2334760" y="1996437"/>
                  <a:pt x="2269409" y="2042196"/>
                  <a:pt x="2257324" y="2110727"/>
                </a:cubicBezTo>
                <a:cubicBezTo>
                  <a:pt x="2245241" y="2179257"/>
                  <a:pt x="2291000" y="2244609"/>
                  <a:pt x="2359531" y="2256692"/>
                </a:cubicBezTo>
                <a:cubicBezTo>
                  <a:pt x="2428061" y="2268776"/>
                  <a:pt x="2493413" y="2223017"/>
                  <a:pt x="2505497" y="2154486"/>
                </a:cubicBezTo>
                <a:cubicBezTo>
                  <a:pt x="2517580" y="2085955"/>
                  <a:pt x="2471822" y="2020604"/>
                  <a:pt x="2403290" y="2008521"/>
                </a:cubicBezTo>
                <a:close/>
                <a:moveTo>
                  <a:pt x="1880107" y="1579376"/>
                </a:moveTo>
                <a:cubicBezTo>
                  <a:pt x="1978008" y="1596638"/>
                  <a:pt x="2043379" y="1689997"/>
                  <a:pt x="2026116" y="1787898"/>
                </a:cubicBezTo>
                <a:cubicBezTo>
                  <a:pt x="2008853" y="1885799"/>
                  <a:pt x="1915495" y="1951169"/>
                  <a:pt x="1817594" y="1933907"/>
                </a:cubicBezTo>
                <a:cubicBezTo>
                  <a:pt x="1719693" y="1916644"/>
                  <a:pt x="1654323" y="1823285"/>
                  <a:pt x="1671585" y="1725385"/>
                </a:cubicBezTo>
                <a:cubicBezTo>
                  <a:pt x="1688848" y="1627484"/>
                  <a:pt x="1782207" y="1562113"/>
                  <a:pt x="1880107" y="1579376"/>
                </a:cubicBezTo>
                <a:close/>
                <a:moveTo>
                  <a:pt x="1334450" y="1253604"/>
                </a:moveTo>
                <a:cubicBezTo>
                  <a:pt x="1265919" y="1241521"/>
                  <a:pt x="1200568" y="1287280"/>
                  <a:pt x="1188485" y="1355811"/>
                </a:cubicBezTo>
                <a:cubicBezTo>
                  <a:pt x="1176401" y="1424341"/>
                  <a:pt x="1222160" y="1489692"/>
                  <a:pt x="1290691" y="1501777"/>
                </a:cubicBezTo>
                <a:cubicBezTo>
                  <a:pt x="1359222" y="1513860"/>
                  <a:pt x="1424572" y="1468101"/>
                  <a:pt x="1436656" y="1399570"/>
                </a:cubicBezTo>
                <a:cubicBezTo>
                  <a:pt x="1448741" y="1331040"/>
                  <a:pt x="1402981" y="1265689"/>
                  <a:pt x="1334450" y="1253604"/>
                </a:cubicBezTo>
                <a:close/>
                <a:moveTo>
                  <a:pt x="2098854" y="1372273"/>
                </a:moveTo>
                <a:lnTo>
                  <a:pt x="1682410" y="1465315"/>
                </a:lnTo>
                <a:lnTo>
                  <a:pt x="1644592" y="1344680"/>
                </a:lnTo>
                <a:lnTo>
                  <a:pt x="1516526" y="1753196"/>
                </a:lnTo>
                <a:lnTo>
                  <a:pt x="1388078" y="1724499"/>
                </a:lnTo>
                <a:lnTo>
                  <a:pt x="1692000" y="2055079"/>
                </a:lnTo>
                <a:lnTo>
                  <a:pt x="1637631" y="2114216"/>
                </a:lnTo>
                <a:lnTo>
                  <a:pt x="2034005" y="2025658"/>
                </a:lnTo>
                <a:lnTo>
                  <a:pt x="2066122" y="2128107"/>
                </a:lnTo>
                <a:lnTo>
                  <a:pt x="2186207" y="1745050"/>
                </a:lnTo>
                <a:lnTo>
                  <a:pt x="2313367" y="1773460"/>
                </a:lnTo>
                <a:lnTo>
                  <a:pt x="2021693" y="1456202"/>
                </a:lnTo>
                <a:close/>
                <a:moveTo>
                  <a:pt x="2462689" y="1359475"/>
                </a:moveTo>
                <a:cubicBezTo>
                  <a:pt x="2394158" y="1347390"/>
                  <a:pt x="2328807" y="1393151"/>
                  <a:pt x="2316723" y="1461680"/>
                </a:cubicBezTo>
                <a:cubicBezTo>
                  <a:pt x="2304639" y="1530212"/>
                  <a:pt x="2350399" y="1595563"/>
                  <a:pt x="2418929" y="1607647"/>
                </a:cubicBezTo>
                <a:cubicBezTo>
                  <a:pt x="2487460" y="1619731"/>
                  <a:pt x="2552811" y="1573971"/>
                  <a:pt x="2564895" y="1505441"/>
                </a:cubicBezTo>
                <a:cubicBezTo>
                  <a:pt x="2576979" y="1436909"/>
                  <a:pt x="2531219" y="1371558"/>
                  <a:pt x="2462689" y="1359475"/>
                </a:cubicBezTo>
                <a:close/>
                <a:moveTo>
                  <a:pt x="1930774" y="981055"/>
                </a:moveTo>
                <a:cubicBezTo>
                  <a:pt x="1862243" y="968972"/>
                  <a:pt x="1796893" y="1014731"/>
                  <a:pt x="1784808" y="1083262"/>
                </a:cubicBezTo>
                <a:cubicBezTo>
                  <a:pt x="1772725" y="1151793"/>
                  <a:pt x="1818485" y="1217143"/>
                  <a:pt x="1887015" y="1229227"/>
                </a:cubicBezTo>
                <a:cubicBezTo>
                  <a:pt x="1955546" y="1241311"/>
                  <a:pt x="2020896" y="1195552"/>
                  <a:pt x="2032981" y="1127021"/>
                </a:cubicBezTo>
                <a:cubicBezTo>
                  <a:pt x="2045064" y="1058490"/>
                  <a:pt x="1999305" y="993139"/>
                  <a:pt x="1930774" y="981055"/>
                </a:cubicBezTo>
                <a:close/>
                <a:moveTo>
                  <a:pt x="2528410" y="0"/>
                </a:moveTo>
                <a:lnTo>
                  <a:pt x="2711243" y="583212"/>
                </a:lnTo>
                <a:lnTo>
                  <a:pt x="2466996" y="1006259"/>
                </a:lnTo>
                <a:lnTo>
                  <a:pt x="3300034" y="1006259"/>
                </a:lnTo>
                <a:lnTo>
                  <a:pt x="3713693" y="1456203"/>
                </a:lnTo>
                <a:lnTo>
                  <a:pt x="3300032" y="1906146"/>
                </a:lnTo>
                <a:lnTo>
                  <a:pt x="2798766" y="1906146"/>
                </a:lnTo>
                <a:lnTo>
                  <a:pt x="3215040" y="2627154"/>
                </a:lnTo>
                <a:lnTo>
                  <a:pt x="3032208" y="3210365"/>
                </a:lnTo>
                <a:lnTo>
                  <a:pt x="2435715" y="3077097"/>
                </a:lnTo>
                <a:lnTo>
                  <a:pt x="2191110" y="2653431"/>
                </a:lnTo>
                <a:lnTo>
                  <a:pt x="1784498" y="3357705"/>
                </a:lnTo>
                <a:lnTo>
                  <a:pt x="1188005" y="3490974"/>
                </a:lnTo>
                <a:lnTo>
                  <a:pt x="1005173" y="2907762"/>
                </a:lnTo>
                <a:lnTo>
                  <a:pt x="1237695" y="2505022"/>
                </a:lnTo>
                <a:lnTo>
                  <a:pt x="413660" y="2505022"/>
                </a:lnTo>
                <a:lnTo>
                  <a:pt x="0" y="2055078"/>
                </a:lnTo>
                <a:lnTo>
                  <a:pt x="413660" y="1605135"/>
                </a:lnTo>
                <a:lnTo>
                  <a:pt x="911492" y="1605135"/>
                </a:lnTo>
                <a:lnTo>
                  <a:pt x="487693" y="871093"/>
                </a:lnTo>
                <a:lnTo>
                  <a:pt x="670525" y="287881"/>
                </a:lnTo>
                <a:lnTo>
                  <a:pt x="1267018" y="421150"/>
                </a:lnTo>
                <a:lnTo>
                  <a:pt x="1516364" y="853029"/>
                </a:lnTo>
                <a:lnTo>
                  <a:pt x="1931918" y="133268"/>
                </a:ln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dirty="0">
              <a:solidFill>
                <a:schemeClr val="bg1"/>
              </a:solidFill>
            </a:endParaRPr>
          </a:p>
        </p:txBody>
      </p:sp>
      <p:sp>
        <p:nvSpPr>
          <p:cNvPr id="17" name="任意多边形: 形状 16">
            <a:extLst>
              <a:ext uri="{FF2B5EF4-FFF2-40B4-BE49-F238E27FC236}">
                <a16:creationId xmlns:a16="http://schemas.microsoft.com/office/drawing/2014/main" id="{4DFEA5C1-DE9F-4351-B445-296593A3A770}"/>
              </a:ext>
            </a:extLst>
          </p:cNvPr>
          <p:cNvSpPr>
            <a:spLocks noChangeAspect="1"/>
          </p:cNvSpPr>
          <p:nvPr userDrawn="1"/>
        </p:nvSpPr>
        <p:spPr>
          <a:xfrm>
            <a:off x="9962751" y="291578"/>
            <a:ext cx="414000" cy="414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dirty="0">
              <a:solidFill>
                <a:schemeClr val="tx1"/>
              </a:solidFill>
            </a:endParaRPr>
          </a:p>
        </p:txBody>
      </p:sp>
      <p:pic>
        <p:nvPicPr>
          <p:cNvPr id="18" name="图片 17">
            <a:extLst>
              <a:ext uri="{FF2B5EF4-FFF2-40B4-BE49-F238E27FC236}">
                <a16:creationId xmlns:a16="http://schemas.microsoft.com/office/drawing/2014/main" id="{C5363A52-9BDA-46D4-84A0-46133A9FE16A}"/>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10452000" y="335103"/>
            <a:ext cx="1224000" cy="326951"/>
          </a:xfrm>
          <a:prstGeom prst="rect">
            <a:avLst/>
          </a:prstGeom>
        </p:spPr>
      </p:pic>
      <p:sp>
        <p:nvSpPr>
          <p:cNvPr id="15" name="文本框 14">
            <a:extLst>
              <a:ext uri="{FF2B5EF4-FFF2-40B4-BE49-F238E27FC236}">
                <a16:creationId xmlns:a16="http://schemas.microsoft.com/office/drawing/2014/main" id="{0A59FB1D-253A-44C3-A185-82B637A81898}"/>
              </a:ext>
            </a:extLst>
          </p:cNvPr>
          <p:cNvSpPr txBox="1"/>
          <p:nvPr userDrawn="1"/>
        </p:nvSpPr>
        <p:spPr>
          <a:xfrm>
            <a:off x="425675" y="6474097"/>
            <a:ext cx="1964352" cy="313484"/>
          </a:xfrm>
          <a:prstGeom prst="rect">
            <a:avLst/>
          </a:prstGeom>
          <a:noFill/>
        </p:spPr>
        <p:txBody>
          <a:bodyPr wrap="square" rtlCol="0">
            <a:spAutoFit/>
          </a:bodyPr>
          <a:lstStyle/>
          <a:p>
            <a:pPr algn="dist">
              <a:lnSpc>
                <a:spcPct val="130000"/>
              </a:lnSpc>
            </a:pPr>
            <a:r>
              <a:rPr lang="zh-CN" altLang="en-US" sz="1200" b="0" i="0" kern="1200" dirty="0">
                <a:solidFill>
                  <a:schemeClr val="tx1">
                    <a:lumMod val="75000"/>
                    <a:lumOff val="25000"/>
                  </a:schemeClr>
                </a:solidFill>
                <a:effectLst/>
                <a:latin typeface="+mn-ea"/>
                <a:ea typeface="+mn-ea"/>
                <a:cs typeface="+mn-cs"/>
              </a:rPr>
              <a:t>博学笃志 格物明德</a:t>
            </a:r>
            <a:endParaRPr lang="zh-CN" altLang="en-US" sz="900" spc="100" dirty="0">
              <a:solidFill>
                <a:schemeClr val="tx1">
                  <a:lumMod val="75000"/>
                  <a:lumOff val="25000"/>
                </a:schemeClr>
              </a:solidFill>
              <a:latin typeface="+mn-ea"/>
              <a:ea typeface="+mn-ea"/>
            </a:endParaRPr>
          </a:p>
        </p:txBody>
      </p:sp>
      <p:cxnSp>
        <p:nvCxnSpPr>
          <p:cNvPr id="16" name="直接连接符 15">
            <a:extLst>
              <a:ext uri="{FF2B5EF4-FFF2-40B4-BE49-F238E27FC236}">
                <a16:creationId xmlns:a16="http://schemas.microsoft.com/office/drawing/2014/main" id="{B771CE09-BED3-4321-BA32-215EC697DDF5}"/>
              </a:ext>
            </a:extLst>
          </p:cNvPr>
          <p:cNvCxnSpPr>
            <a:cxnSpLocks/>
          </p:cNvCxnSpPr>
          <p:nvPr userDrawn="1"/>
        </p:nvCxnSpPr>
        <p:spPr>
          <a:xfrm>
            <a:off x="-600" y="642600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39707FC4-158E-4136-AB01-D6C35BEB8CC6}"/>
              </a:ext>
            </a:extLst>
          </p:cNvPr>
          <p:cNvCxnSpPr>
            <a:cxnSpLocks/>
          </p:cNvCxnSpPr>
          <p:nvPr userDrawn="1"/>
        </p:nvCxnSpPr>
        <p:spPr>
          <a:xfrm>
            <a:off x="0" y="81105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84E9AA8A-E997-4AAD-8532-E62747C758BB}"/>
              </a:ext>
            </a:extLst>
          </p:cNvPr>
          <p:cNvSpPr>
            <a:spLocks noChangeAspect="1"/>
          </p:cNvSpPr>
          <p:nvPr userDrawn="1"/>
        </p:nvSpPr>
        <p:spPr>
          <a:xfrm>
            <a:off x="1156800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椭圆 23">
            <a:extLst>
              <a:ext uri="{FF2B5EF4-FFF2-40B4-BE49-F238E27FC236}">
                <a16:creationId xmlns:a16="http://schemas.microsoft.com/office/drawing/2014/main" id="{50757ED6-0964-4E22-8DF5-DBEE64BD13B8}"/>
              </a:ext>
            </a:extLst>
          </p:cNvPr>
          <p:cNvSpPr>
            <a:spLocks noChangeAspect="1"/>
          </p:cNvSpPr>
          <p:nvPr userDrawn="1"/>
        </p:nvSpPr>
        <p:spPr>
          <a:xfrm>
            <a:off x="11121924"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a:extLst>
              <a:ext uri="{FF2B5EF4-FFF2-40B4-BE49-F238E27FC236}">
                <a16:creationId xmlns:a16="http://schemas.microsoft.com/office/drawing/2014/main" id="{8C98CC99-91AD-4666-8084-5883AF1009D9}"/>
              </a:ext>
            </a:extLst>
          </p:cNvPr>
          <p:cNvSpPr>
            <a:spLocks noChangeAspect="1"/>
          </p:cNvSpPr>
          <p:nvPr userDrawn="1"/>
        </p:nvSpPr>
        <p:spPr>
          <a:xfrm>
            <a:off x="11344961"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椭圆 25">
            <a:extLst>
              <a:ext uri="{FF2B5EF4-FFF2-40B4-BE49-F238E27FC236}">
                <a16:creationId xmlns:a16="http://schemas.microsoft.com/office/drawing/2014/main" id="{F953B02C-9562-45B8-882E-8BF8CE631D6D}"/>
              </a:ext>
            </a:extLst>
          </p:cNvPr>
          <p:cNvSpPr>
            <a:spLocks noChangeAspect="1"/>
          </p:cNvSpPr>
          <p:nvPr userDrawn="1"/>
        </p:nvSpPr>
        <p:spPr>
          <a:xfrm>
            <a:off x="1067585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sp>
        <p:nvSpPr>
          <p:cNvPr id="27" name="椭圆 26">
            <a:extLst>
              <a:ext uri="{FF2B5EF4-FFF2-40B4-BE49-F238E27FC236}">
                <a16:creationId xmlns:a16="http://schemas.microsoft.com/office/drawing/2014/main" id="{A8B3EE4A-0D94-4908-BF31-AF3ED63B9CD2}"/>
              </a:ext>
            </a:extLst>
          </p:cNvPr>
          <p:cNvSpPr>
            <a:spLocks noChangeAspect="1"/>
          </p:cNvSpPr>
          <p:nvPr userDrawn="1"/>
        </p:nvSpPr>
        <p:spPr>
          <a:xfrm>
            <a:off x="10898887" y="6609179"/>
            <a:ext cx="108000" cy="108000"/>
          </a:xfrm>
          <a:prstGeom prst="ellipse">
            <a:avLst/>
          </a:prstGeom>
          <a:solidFill>
            <a:schemeClr val="tx2">
              <a:alpha val="90000"/>
            </a:schemeClr>
          </a:solid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spTree>
    <p:extLst>
      <p:ext uri="{BB962C8B-B14F-4D97-AF65-F5344CB8AC3E}">
        <p14:creationId xmlns:p14="http://schemas.microsoft.com/office/powerpoint/2010/main" val="9406275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_第3章">
    <p:spTree>
      <p:nvGrpSpPr>
        <p:cNvPr id="1" name=""/>
        <p:cNvGrpSpPr/>
        <p:nvPr/>
      </p:nvGrpSpPr>
      <p:grpSpPr>
        <a:xfrm>
          <a:off x="0" y="0"/>
          <a:ext cx="0" cy="0"/>
          <a:chOff x="0" y="0"/>
          <a:chExt cx="0" cy="0"/>
        </a:xfrm>
      </p:grpSpPr>
      <p:sp>
        <p:nvSpPr>
          <p:cNvPr id="129" name="矩形 128">
            <a:extLst>
              <a:ext uri="{FF2B5EF4-FFF2-40B4-BE49-F238E27FC236}">
                <a16:creationId xmlns:a16="http://schemas.microsoft.com/office/drawing/2014/main" id="{28D388BD-1A23-4BE7-8699-26002363A5FC}"/>
              </a:ext>
            </a:extLst>
          </p:cNvPr>
          <p:cNvSpPr/>
          <p:nvPr userDrawn="1"/>
        </p:nvSpPr>
        <p:spPr>
          <a:xfrm>
            <a:off x="-600" y="0"/>
            <a:ext cx="12193200" cy="68580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占位符 47">
            <a:extLst>
              <a:ext uri="{FF2B5EF4-FFF2-40B4-BE49-F238E27FC236}">
                <a16:creationId xmlns:a16="http://schemas.microsoft.com/office/drawing/2014/main" id="{F0DE6DAA-35F3-4E8C-ADFB-D3DBCE7DF92A}"/>
              </a:ext>
            </a:extLst>
          </p:cNvPr>
          <p:cNvSpPr>
            <a:spLocks noGrp="1"/>
          </p:cNvSpPr>
          <p:nvPr>
            <p:ph type="body" sz="quarter" idx="10" hasCustomPrompt="1"/>
          </p:nvPr>
        </p:nvSpPr>
        <p:spPr>
          <a:xfrm>
            <a:off x="684197" y="209665"/>
            <a:ext cx="6629859" cy="538877"/>
          </a:xfrm>
          <a:prstGeom prst="rect">
            <a:avLst/>
          </a:prstGeom>
        </p:spPr>
        <p:txBody>
          <a:bodyPr lIns="36000" tIns="72000" rIns="36000" bIns="36000"/>
          <a:lstStyle>
            <a:lvl1pPr marL="0" indent="0" algn="l">
              <a:lnSpc>
                <a:spcPct val="100000"/>
              </a:lnSpc>
              <a:spcBef>
                <a:spcPts val="0"/>
              </a:spcBef>
              <a:buNone/>
              <a:defRPr sz="2800" b="1">
                <a:solidFill>
                  <a:schemeClr val="tx2"/>
                </a:solidFill>
                <a:latin typeface="+mj-ea"/>
                <a:ea typeface="+mj-ea"/>
              </a:defRPr>
            </a:lvl1pPr>
          </a:lstStyle>
          <a:p>
            <a:pPr lvl="0"/>
            <a:r>
              <a:rPr lang="zh-CN" altLang="en-US" dirty="0"/>
              <a:t>标题</a:t>
            </a:r>
          </a:p>
        </p:txBody>
      </p:sp>
      <p:sp>
        <p:nvSpPr>
          <p:cNvPr id="13" name="任意多边形: 形状 12">
            <a:extLst>
              <a:ext uri="{FF2B5EF4-FFF2-40B4-BE49-F238E27FC236}">
                <a16:creationId xmlns:a16="http://schemas.microsoft.com/office/drawing/2014/main" id="{B997880A-C9E1-4B80-A06F-43710A1BB186}"/>
              </a:ext>
            </a:extLst>
          </p:cNvPr>
          <p:cNvSpPr>
            <a:spLocks noChangeAspect="1"/>
          </p:cNvSpPr>
          <p:nvPr userDrawn="1"/>
        </p:nvSpPr>
        <p:spPr>
          <a:xfrm rot="21000000">
            <a:off x="105270" y="255687"/>
            <a:ext cx="497857" cy="468000"/>
          </a:xfrm>
          <a:custGeom>
            <a:avLst/>
            <a:gdLst>
              <a:gd name="connsiteX0" fmla="*/ 1806537 w 3713693"/>
              <a:gd name="connsiteY0" fmla="*/ 2280161 h 3490974"/>
              <a:gd name="connsiteX1" fmla="*/ 1660571 w 3713693"/>
              <a:gd name="connsiteY1" fmla="*/ 2382367 h 3490974"/>
              <a:gd name="connsiteX2" fmla="*/ 1762777 w 3713693"/>
              <a:gd name="connsiteY2" fmla="*/ 2528333 h 3490974"/>
              <a:gd name="connsiteX3" fmla="*/ 1908743 w 3713693"/>
              <a:gd name="connsiteY3" fmla="*/ 2426127 h 3490974"/>
              <a:gd name="connsiteX4" fmla="*/ 1806537 w 3713693"/>
              <a:gd name="connsiteY4" fmla="*/ 2280161 h 3490974"/>
              <a:gd name="connsiteX5" fmla="*/ 1279123 w 3713693"/>
              <a:gd name="connsiteY5" fmla="*/ 1897664 h 3490974"/>
              <a:gd name="connsiteX6" fmla="*/ 1133157 w 3713693"/>
              <a:gd name="connsiteY6" fmla="*/ 1999871 h 3490974"/>
              <a:gd name="connsiteX7" fmla="*/ 1235364 w 3713693"/>
              <a:gd name="connsiteY7" fmla="*/ 2145836 h 3490974"/>
              <a:gd name="connsiteX8" fmla="*/ 1381329 w 3713693"/>
              <a:gd name="connsiteY8" fmla="*/ 2043629 h 3490974"/>
              <a:gd name="connsiteX9" fmla="*/ 1279123 w 3713693"/>
              <a:gd name="connsiteY9" fmla="*/ 1897664 h 3490974"/>
              <a:gd name="connsiteX10" fmla="*/ 2403290 w 3713693"/>
              <a:gd name="connsiteY10" fmla="*/ 2008521 h 3490974"/>
              <a:gd name="connsiteX11" fmla="*/ 2257324 w 3713693"/>
              <a:gd name="connsiteY11" fmla="*/ 2110727 h 3490974"/>
              <a:gd name="connsiteX12" fmla="*/ 2359531 w 3713693"/>
              <a:gd name="connsiteY12" fmla="*/ 2256692 h 3490974"/>
              <a:gd name="connsiteX13" fmla="*/ 2505497 w 3713693"/>
              <a:gd name="connsiteY13" fmla="*/ 2154486 h 3490974"/>
              <a:gd name="connsiteX14" fmla="*/ 2403290 w 3713693"/>
              <a:gd name="connsiteY14" fmla="*/ 2008521 h 3490974"/>
              <a:gd name="connsiteX15" fmla="*/ 1880107 w 3713693"/>
              <a:gd name="connsiteY15" fmla="*/ 1579376 h 3490974"/>
              <a:gd name="connsiteX16" fmla="*/ 2026116 w 3713693"/>
              <a:gd name="connsiteY16" fmla="*/ 1787898 h 3490974"/>
              <a:gd name="connsiteX17" fmla="*/ 1817594 w 3713693"/>
              <a:gd name="connsiteY17" fmla="*/ 1933907 h 3490974"/>
              <a:gd name="connsiteX18" fmla="*/ 1671585 w 3713693"/>
              <a:gd name="connsiteY18" fmla="*/ 1725385 h 3490974"/>
              <a:gd name="connsiteX19" fmla="*/ 1880107 w 3713693"/>
              <a:gd name="connsiteY19" fmla="*/ 1579376 h 3490974"/>
              <a:gd name="connsiteX20" fmla="*/ 1334450 w 3713693"/>
              <a:gd name="connsiteY20" fmla="*/ 1253604 h 3490974"/>
              <a:gd name="connsiteX21" fmla="*/ 1188485 w 3713693"/>
              <a:gd name="connsiteY21" fmla="*/ 1355811 h 3490974"/>
              <a:gd name="connsiteX22" fmla="*/ 1290691 w 3713693"/>
              <a:gd name="connsiteY22" fmla="*/ 1501777 h 3490974"/>
              <a:gd name="connsiteX23" fmla="*/ 1436656 w 3713693"/>
              <a:gd name="connsiteY23" fmla="*/ 1399570 h 3490974"/>
              <a:gd name="connsiteX24" fmla="*/ 1334450 w 3713693"/>
              <a:gd name="connsiteY24" fmla="*/ 1253604 h 3490974"/>
              <a:gd name="connsiteX25" fmla="*/ 2098854 w 3713693"/>
              <a:gd name="connsiteY25" fmla="*/ 1372273 h 3490974"/>
              <a:gd name="connsiteX26" fmla="*/ 1682410 w 3713693"/>
              <a:gd name="connsiteY26" fmla="*/ 1465315 h 3490974"/>
              <a:gd name="connsiteX27" fmla="*/ 1644592 w 3713693"/>
              <a:gd name="connsiteY27" fmla="*/ 1344680 h 3490974"/>
              <a:gd name="connsiteX28" fmla="*/ 1516526 w 3713693"/>
              <a:gd name="connsiteY28" fmla="*/ 1753196 h 3490974"/>
              <a:gd name="connsiteX29" fmla="*/ 1388078 w 3713693"/>
              <a:gd name="connsiteY29" fmla="*/ 1724499 h 3490974"/>
              <a:gd name="connsiteX30" fmla="*/ 1692000 w 3713693"/>
              <a:gd name="connsiteY30" fmla="*/ 2055079 h 3490974"/>
              <a:gd name="connsiteX31" fmla="*/ 1637631 w 3713693"/>
              <a:gd name="connsiteY31" fmla="*/ 2114216 h 3490974"/>
              <a:gd name="connsiteX32" fmla="*/ 2034005 w 3713693"/>
              <a:gd name="connsiteY32" fmla="*/ 2025658 h 3490974"/>
              <a:gd name="connsiteX33" fmla="*/ 2066122 w 3713693"/>
              <a:gd name="connsiteY33" fmla="*/ 2128107 h 3490974"/>
              <a:gd name="connsiteX34" fmla="*/ 2186207 w 3713693"/>
              <a:gd name="connsiteY34" fmla="*/ 1745050 h 3490974"/>
              <a:gd name="connsiteX35" fmla="*/ 2313367 w 3713693"/>
              <a:gd name="connsiteY35" fmla="*/ 1773460 h 3490974"/>
              <a:gd name="connsiteX36" fmla="*/ 2021693 w 3713693"/>
              <a:gd name="connsiteY36" fmla="*/ 1456202 h 3490974"/>
              <a:gd name="connsiteX37" fmla="*/ 2462689 w 3713693"/>
              <a:gd name="connsiteY37" fmla="*/ 1359475 h 3490974"/>
              <a:gd name="connsiteX38" fmla="*/ 2316723 w 3713693"/>
              <a:gd name="connsiteY38" fmla="*/ 1461680 h 3490974"/>
              <a:gd name="connsiteX39" fmla="*/ 2418929 w 3713693"/>
              <a:gd name="connsiteY39" fmla="*/ 1607647 h 3490974"/>
              <a:gd name="connsiteX40" fmla="*/ 2564895 w 3713693"/>
              <a:gd name="connsiteY40" fmla="*/ 1505441 h 3490974"/>
              <a:gd name="connsiteX41" fmla="*/ 2462689 w 3713693"/>
              <a:gd name="connsiteY41" fmla="*/ 1359475 h 3490974"/>
              <a:gd name="connsiteX42" fmla="*/ 1930774 w 3713693"/>
              <a:gd name="connsiteY42" fmla="*/ 981055 h 3490974"/>
              <a:gd name="connsiteX43" fmla="*/ 1784808 w 3713693"/>
              <a:gd name="connsiteY43" fmla="*/ 1083262 h 3490974"/>
              <a:gd name="connsiteX44" fmla="*/ 1887015 w 3713693"/>
              <a:gd name="connsiteY44" fmla="*/ 1229227 h 3490974"/>
              <a:gd name="connsiteX45" fmla="*/ 2032981 w 3713693"/>
              <a:gd name="connsiteY45" fmla="*/ 1127021 h 3490974"/>
              <a:gd name="connsiteX46" fmla="*/ 1930774 w 3713693"/>
              <a:gd name="connsiteY46" fmla="*/ 981055 h 3490974"/>
              <a:gd name="connsiteX47" fmla="*/ 2528410 w 3713693"/>
              <a:gd name="connsiteY47" fmla="*/ 0 h 3490974"/>
              <a:gd name="connsiteX48" fmla="*/ 2711243 w 3713693"/>
              <a:gd name="connsiteY48" fmla="*/ 583212 h 3490974"/>
              <a:gd name="connsiteX49" fmla="*/ 2466996 w 3713693"/>
              <a:gd name="connsiteY49" fmla="*/ 1006259 h 3490974"/>
              <a:gd name="connsiteX50" fmla="*/ 3300034 w 3713693"/>
              <a:gd name="connsiteY50" fmla="*/ 1006259 h 3490974"/>
              <a:gd name="connsiteX51" fmla="*/ 3713693 w 3713693"/>
              <a:gd name="connsiteY51" fmla="*/ 1456203 h 3490974"/>
              <a:gd name="connsiteX52" fmla="*/ 3300032 w 3713693"/>
              <a:gd name="connsiteY52" fmla="*/ 1906146 h 3490974"/>
              <a:gd name="connsiteX53" fmla="*/ 2798766 w 3713693"/>
              <a:gd name="connsiteY53" fmla="*/ 1906146 h 3490974"/>
              <a:gd name="connsiteX54" fmla="*/ 3215040 w 3713693"/>
              <a:gd name="connsiteY54" fmla="*/ 2627154 h 3490974"/>
              <a:gd name="connsiteX55" fmla="*/ 3032208 w 3713693"/>
              <a:gd name="connsiteY55" fmla="*/ 3210365 h 3490974"/>
              <a:gd name="connsiteX56" fmla="*/ 2435715 w 3713693"/>
              <a:gd name="connsiteY56" fmla="*/ 3077097 h 3490974"/>
              <a:gd name="connsiteX57" fmla="*/ 2191110 w 3713693"/>
              <a:gd name="connsiteY57" fmla="*/ 2653431 h 3490974"/>
              <a:gd name="connsiteX58" fmla="*/ 1784498 w 3713693"/>
              <a:gd name="connsiteY58" fmla="*/ 3357705 h 3490974"/>
              <a:gd name="connsiteX59" fmla="*/ 1188005 w 3713693"/>
              <a:gd name="connsiteY59" fmla="*/ 3490974 h 3490974"/>
              <a:gd name="connsiteX60" fmla="*/ 1005173 w 3713693"/>
              <a:gd name="connsiteY60" fmla="*/ 2907762 h 3490974"/>
              <a:gd name="connsiteX61" fmla="*/ 1237695 w 3713693"/>
              <a:gd name="connsiteY61" fmla="*/ 2505022 h 3490974"/>
              <a:gd name="connsiteX62" fmla="*/ 413660 w 3713693"/>
              <a:gd name="connsiteY62" fmla="*/ 2505022 h 3490974"/>
              <a:gd name="connsiteX63" fmla="*/ 0 w 3713693"/>
              <a:gd name="connsiteY63" fmla="*/ 2055078 h 3490974"/>
              <a:gd name="connsiteX64" fmla="*/ 413660 w 3713693"/>
              <a:gd name="connsiteY64" fmla="*/ 1605135 h 3490974"/>
              <a:gd name="connsiteX65" fmla="*/ 911492 w 3713693"/>
              <a:gd name="connsiteY65" fmla="*/ 1605135 h 3490974"/>
              <a:gd name="connsiteX66" fmla="*/ 487693 w 3713693"/>
              <a:gd name="connsiteY66" fmla="*/ 871093 h 3490974"/>
              <a:gd name="connsiteX67" fmla="*/ 670525 w 3713693"/>
              <a:gd name="connsiteY67" fmla="*/ 287881 h 3490974"/>
              <a:gd name="connsiteX68" fmla="*/ 1267018 w 3713693"/>
              <a:gd name="connsiteY68" fmla="*/ 421150 h 3490974"/>
              <a:gd name="connsiteX69" fmla="*/ 1516364 w 3713693"/>
              <a:gd name="connsiteY69" fmla="*/ 853029 h 3490974"/>
              <a:gd name="connsiteX70" fmla="*/ 1931918 w 3713693"/>
              <a:gd name="connsiteY70" fmla="*/ 133268 h 34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13693" h="3490974">
                <a:moveTo>
                  <a:pt x="1806537" y="2280161"/>
                </a:moveTo>
                <a:cubicBezTo>
                  <a:pt x="1738005" y="2268078"/>
                  <a:pt x="1672654" y="2313837"/>
                  <a:pt x="1660571" y="2382367"/>
                </a:cubicBezTo>
                <a:cubicBezTo>
                  <a:pt x="1648487" y="2450898"/>
                  <a:pt x="1694246" y="2516249"/>
                  <a:pt x="1762777" y="2528333"/>
                </a:cubicBezTo>
                <a:cubicBezTo>
                  <a:pt x="1831308" y="2540416"/>
                  <a:pt x="1896659" y="2494657"/>
                  <a:pt x="1908743" y="2426127"/>
                </a:cubicBezTo>
                <a:cubicBezTo>
                  <a:pt x="1920826" y="2357596"/>
                  <a:pt x="1875067" y="2292245"/>
                  <a:pt x="1806537" y="2280161"/>
                </a:cubicBezTo>
                <a:close/>
                <a:moveTo>
                  <a:pt x="1279123" y="1897664"/>
                </a:moveTo>
                <a:cubicBezTo>
                  <a:pt x="1210592" y="1885580"/>
                  <a:pt x="1145241" y="1931339"/>
                  <a:pt x="1133157" y="1999871"/>
                </a:cubicBezTo>
                <a:cubicBezTo>
                  <a:pt x="1121074" y="2068401"/>
                  <a:pt x="1166833" y="2133752"/>
                  <a:pt x="1235364" y="2145836"/>
                </a:cubicBezTo>
                <a:cubicBezTo>
                  <a:pt x="1303894" y="2157920"/>
                  <a:pt x="1369245" y="2112161"/>
                  <a:pt x="1381329" y="2043629"/>
                </a:cubicBezTo>
                <a:cubicBezTo>
                  <a:pt x="1393413" y="1975098"/>
                  <a:pt x="1347654" y="1909747"/>
                  <a:pt x="1279123" y="1897664"/>
                </a:cubicBezTo>
                <a:close/>
                <a:moveTo>
                  <a:pt x="2403290" y="2008521"/>
                </a:moveTo>
                <a:cubicBezTo>
                  <a:pt x="2334760" y="1996437"/>
                  <a:pt x="2269409" y="2042196"/>
                  <a:pt x="2257324" y="2110727"/>
                </a:cubicBezTo>
                <a:cubicBezTo>
                  <a:pt x="2245241" y="2179257"/>
                  <a:pt x="2291000" y="2244609"/>
                  <a:pt x="2359531" y="2256692"/>
                </a:cubicBezTo>
                <a:cubicBezTo>
                  <a:pt x="2428061" y="2268776"/>
                  <a:pt x="2493413" y="2223017"/>
                  <a:pt x="2505497" y="2154486"/>
                </a:cubicBezTo>
                <a:cubicBezTo>
                  <a:pt x="2517580" y="2085955"/>
                  <a:pt x="2471822" y="2020604"/>
                  <a:pt x="2403290" y="2008521"/>
                </a:cubicBezTo>
                <a:close/>
                <a:moveTo>
                  <a:pt x="1880107" y="1579376"/>
                </a:moveTo>
                <a:cubicBezTo>
                  <a:pt x="1978008" y="1596638"/>
                  <a:pt x="2043379" y="1689997"/>
                  <a:pt x="2026116" y="1787898"/>
                </a:cubicBezTo>
                <a:cubicBezTo>
                  <a:pt x="2008853" y="1885799"/>
                  <a:pt x="1915495" y="1951169"/>
                  <a:pt x="1817594" y="1933907"/>
                </a:cubicBezTo>
                <a:cubicBezTo>
                  <a:pt x="1719693" y="1916644"/>
                  <a:pt x="1654323" y="1823285"/>
                  <a:pt x="1671585" y="1725385"/>
                </a:cubicBezTo>
                <a:cubicBezTo>
                  <a:pt x="1688848" y="1627484"/>
                  <a:pt x="1782207" y="1562113"/>
                  <a:pt x="1880107" y="1579376"/>
                </a:cubicBezTo>
                <a:close/>
                <a:moveTo>
                  <a:pt x="1334450" y="1253604"/>
                </a:moveTo>
                <a:cubicBezTo>
                  <a:pt x="1265919" y="1241521"/>
                  <a:pt x="1200568" y="1287280"/>
                  <a:pt x="1188485" y="1355811"/>
                </a:cubicBezTo>
                <a:cubicBezTo>
                  <a:pt x="1176401" y="1424341"/>
                  <a:pt x="1222160" y="1489692"/>
                  <a:pt x="1290691" y="1501777"/>
                </a:cubicBezTo>
                <a:cubicBezTo>
                  <a:pt x="1359222" y="1513860"/>
                  <a:pt x="1424572" y="1468101"/>
                  <a:pt x="1436656" y="1399570"/>
                </a:cubicBezTo>
                <a:cubicBezTo>
                  <a:pt x="1448741" y="1331040"/>
                  <a:pt x="1402981" y="1265689"/>
                  <a:pt x="1334450" y="1253604"/>
                </a:cubicBezTo>
                <a:close/>
                <a:moveTo>
                  <a:pt x="2098854" y="1372273"/>
                </a:moveTo>
                <a:lnTo>
                  <a:pt x="1682410" y="1465315"/>
                </a:lnTo>
                <a:lnTo>
                  <a:pt x="1644592" y="1344680"/>
                </a:lnTo>
                <a:lnTo>
                  <a:pt x="1516526" y="1753196"/>
                </a:lnTo>
                <a:lnTo>
                  <a:pt x="1388078" y="1724499"/>
                </a:lnTo>
                <a:lnTo>
                  <a:pt x="1692000" y="2055079"/>
                </a:lnTo>
                <a:lnTo>
                  <a:pt x="1637631" y="2114216"/>
                </a:lnTo>
                <a:lnTo>
                  <a:pt x="2034005" y="2025658"/>
                </a:lnTo>
                <a:lnTo>
                  <a:pt x="2066122" y="2128107"/>
                </a:lnTo>
                <a:lnTo>
                  <a:pt x="2186207" y="1745050"/>
                </a:lnTo>
                <a:lnTo>
                  <a:pt x="2313367" y="1773460"/>
                </a:lnTo>
                <a:lnTo>
                  <a:pt x="2021693" y="1456202"/>
                </a:lnTo>
                <a:close/>
                <a:moveTo>
                  <a:pt x="2462689" y="1359475"/>
                </a:moveTo>
                <a:cubicBezTo>
                  <a:pt x="2394158" y="1347390"/>
                  <a:pt x="2328807" y="1393151"/>
                  <a:pt x="2316723" y="1461680"/>
                </a:cubicBezTo>
                <a:cubicBezTo>
                  <a:pt x="2304639" y="1530212"/>
                  <a:pt x="2350399" y="1595563"/>
                  <a:pt x="2418929" y="1607647"/>
                </a:cubicBezTo>
                <a:cubicBezTo>
                  <a:pt x="2487460" y="1619731"/>
                  <a:pt x="2552811" y="1573971"/>
                  <a:pt x="2564895" y="1505441"/>
                </a:cubicBezTo>
                <a:cubicBezTo>
                  <a:pt x="2576979" y="1436909"/>
                  <a:pt x="2531219" y="1371558"/>
                  <a:pt x="2462689" y="1359475"/>
                </a:cubicBezTo>
                <a:close/>
                <a:moveTo>
                  <a:pt x="1930774" y="981055"/>
                </a:moveTo>
                <a:cubicBezTo>
                  <a:pt x="1862243" y="968972"/>
                  <a:pt x="1796893" y="1014731"/>
                  <a:pt x="1784808" y="1083262"/>
                </a:cubicBezTo>
                <a:cubicBezTo>
                  <a:pt x="1772725" y="1151793"/>
                  <a:pt x="1818485" y="1217143"/>
                  <a:pt x="1887015" y="1229227"/>
                </a:cubicBezTo>
                <a:cubicBezTo>
                  <a:pt x="1955546" y="1241311"/>
                  <a:pt x="2020896" y="1195552"/>
                  <a:pt x="2032981" y="1127021"/>
                </a:cubicBezTo>
                <a:cubicBezTo>
                  <a:pt x="2045064" y="1058490"/>
                  <a:pt x="1999305" y="993139"/>
                  <a:pt x="1930774" y="981055"/>
                </a:cubicBezTo>
                <a:close/>
                <a:moveTo>
                  <a:pt x="2528410" y="0"/>
                </a:moveTo>
                <a:lnTo>
                  <a:pt x="2711243" y="583212"/>
                </a:lnTo>
                <a:lnTo>
                  <a:pt x="2466996" y="1006259"/>
                </a:lnTo>
                <a:lnTo>
                  <a:pt x="3300034" y="1006259"/>
                </a:lnTo>
                <a:lnTo>
                  <a:pt x="3713693" y="1456203"/>
                </a:lnTo>
                <a:lnTo>
                  <a:pt x="3300032" y="1906146"/>
                </a:lnTo>
                <a:lnTo>
                  <a:pt x="2798766" y="1906146"/>
                </a:lnTo>
                <a:lnTo>
                  <a:pt x="3215040" y="2627154"/>
                </a:lnTo>
                <a:lnTo>
                  <a:pt x="3032208" y="3210365"/>
                </a:lnTo>
                <a:lnTo>
                  <a:pt x="2435715" y="3077097"/>
                </a:lnTo>
                <a:lnTo>
                  <a:pt x="2191110" y="2653431"/>
                </a:lnTo>
                <a:lnTo>
                  <a:pt x="1784498" y="3357705"/>
                </a:lnTo>
                <a:lnTo>
                  <a:pt x="1188005" y="3490974"/>
                </a:lnTo>
                <a:lnTo>
                  <a:pt x="1005173" y="2907762"/>
                </a:lnTo>
                <a:lnTo>
                  <a:pt x="1237695" y="2505022"/>
                </a:lnTo>
                <a:lnTo>
                  <a:pt x="413660" y="2505022"/>
                </a:lnTo>
                <a:lnTo>
                  <a:pt x="0" y="2055078"/>
                </a:lnTo>
                <a:lnTo>
                  <a:pt x="413660" y="1605135"/>
                </a:lnTo>
                <a:lnTo>
                  <a:pt x="911492" y="1605135"/>
                </a:lnTo>
                <a:lnTo>
                  <a:pt x="487693" y="871093"/>
                </a:lnTo>
                <a:lnTo>
                  <a:pt x="670525" y="287881"/>
                </a:lnTo>
                <a:lnTo>
                  <a:pt x="1267018" y="421150"/>
                </a:lnTo>
                <a:lnTo>
                  <a:pt x="1516364" y="853029"/>
                </a:lnTo>
                <a:lnTo>
                  <a:pt x="1931918" y="133268"/>
                </a:ln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dirty="0">
              <a:solidFill>
                <a:schemeClr val="bg1"/>
              </a:solidFill>
            </a:endParaRPr>
          </a:p>
        </p:txBody>
      </p:sp>
      <p:sp>
        <p:nvSpPr>
          <p:cNvPr id="17" name="任意多边形: 形状 16">
            <a:extLst>
              <a:ext uri="{FF2B5EF4-FFF2-40B4-BE49-F238E27FC236}">
                <a16:creationId xmlns:a16="http://schemas.microsoft.com/office/drawing/2014/main" id="{568BA80E-8033-4F83-A092-374D7E89E8A7}"/>
              </a:ext>
            </a:extLst>
          </p:cNvPr>
          <p:cNvSpPr>
            <a:spLocks noChangeAspect="1"/>
          </p:cNvSpPr>
          <p:nvPr userDrawn="1"/>
        </p:nvSpPr>
        <p:spPr>
          <a:xfrm>
            <a:off x="9962751" y="291578"/>
            <a:ext cx="414000" cy="414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dirty="0">
              <a:solidFill>
                <a:schemeClr val="tx1"/>
              </a:solidFill>
            </a:endParaRPr>
          </a:p>
        </p:txBody>
      </p:sp>
      <p:pic>
        <p:nvPicPr>
          <p:cNvPr id="18" name="图片 17">
            <a:extLst>
              <a:ext uri="{FF2B5EF4-FFF2-40B4-BE49-F238E27FC236}">
                <a16:creationId xmlns:a16="http://schemas.microsoft.com/office/drawing/2014/main" id="{E2DD5A43-F36C-4C7E-8C0F-F073A6F68C9F}"/>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10452000" y="335103"/>
            <a:ext cx="1224000" cy="326951"/>
          </a:xfrm>
          <a:prstGeom prst="rect">
            <a:avLst/>
          </a:prstGeom>
        </p:spPr>
      </p:pic>
      <p:sp>
        <p:nvSpPr>
          <p:cNvPr id="15" name="文本框 14">
            <a:extLst>
              <a:ext uri="{FF2B5EF4-FFF2-40B4-BE49-F238E27FC236}">
                <a16:creationId xmlns:a16="http://schemas.microsoft.com/office/drawing/2014/main" id="{5562E072-0A41-46B0-B0E3-7217DF9E5FCD}"/>
              </a:ext>
            </a:extLst>
          </p:cNvPr>
          <p:cNvSpPr txBox="1"/>
          <p:nvPr userDrawn="1"/>
        </p:nvSpPr>
        <p:spPr>
          <a:xfrm>
            <a:off x="425675" y="6474097"/>
            <a:ext cx="1964352" cy="313484"/>
          </a:xfrm>
          <a:prstGeom prst="rect">
            <a:avLst/>
          </a:prstGeom>
          <a:noFill/>
        </p:spPr>
        <p:txBody>
          <a:bodyPr wrap="square" rtlCol="0">
            <a:spAutoFit/>
          </a:bodyPr>
          <a:lstStyle/>
          <a:p>
            <a:pPr algn="dist">
              <a:lnSpc>
                <a:spcPct val="130000"/>
              </a:lnSpc>
            </a:pPr>
            <a:r>
              <a:rPr lang="zh-CN" altLang="en-US" sz="1200" b="0" i="0" kern="1200" dirty="0">
                <a:solidFill>
                  <a:schemeClr val="tx1">
                    <a:lumMod val="75000"/>
                    <a:lumOff val="25000"/>
                  </a:schemeClr>
                </a:solidFill>
                <a:effectLst/>
                <a:latin typeface="+mn-ea"/>
                <a:ea typeface="+mn-ea"/>
                <a:cs typeface="+mn-cs"/>
              </a:rPr>
              <a:t>博学笃志 格物明德</a:t>
            </a:r>
            <a:endParaRPr lang="zh-CN" altLang="en-US" sz="900" spc="100" dirty="0">
              <a:solidFill>
                <a:schemeClr val="tx1">
                  <a:lumMod val="75000"/>
                  <a:lumOff val="25000"/>
                </a:schemeClr>
              </a:solidFill>
              <a:latin typeface="+mn-ea"/>
              <a:ea typeface="+mn-ea"/>
            </a:endParaRPr>
          </a:p>
        </p:txBody>
      </p:sp>
      <p:cxnSp>
        <p:nvCxnSpPr>
          <p:cNvPr id="16" name="直接连接符 15">
            <a:extLst>
              <a:ext uri="{FF2B5EF4-FFF2-40B4-BE49-F238E27FC236}">
                <a16:creationId xmlns:a16="http://schemas.microsoft.com/office/drawing/2014/main" id="{65A80031-2738-4AEF-B0B4-9777108623C8}"/>
              </a:ext>
            </a:extLst>
          </p:cNvPr>
          <p:cNvCxnSpPr>
            <a:cxnSpLocks/>
          </p:cNvCxnSpPr>
          <p:nvPr userDrawn="1"/>
        </p:nvCxnSpPr>
        <p:spPr>
          <a:xfrm>
            <a:off x="-600" y="642600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5074108-68BD-43AF-B736-E3370F2B344D}"/>
              </a:ext>
            </a:extLst>
          </p:cNvPr>
          <p:cNvCxnSpPr>
            <a:cxnSpLocks/>
          </p:cNvCxnSpPr>
          <p:nvPr userDrawn="1"/>
        </p:nvCxnSpPr>
        <p:spPr>
          <a:xfrm>
            <a:off x="0" y="81105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FD139DA3-B05E-4E53-AA9C-E1EFB5585B19}"/>
              </a:ext>
            </a:extLst>
          </p:cNvPr>
          <p:cNvSpPr>
            <a:spLocks noChangeAspect="1"/>
          </p:cNvSpPr>
          <p:nvPr userDrawn="1"/>
        </p:nvSpPr>
        <p:spPr>
          <a:xfrm>
            <a:off x="1156800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椭圆 23">
            <a:extLst>
              <a:ext uri="{FF2B5EF4-FFF2-40B4-BE49-F238E27FC236}">
                <a16:creationId xmlns:a16="http://schemas.microsoft.com/office/drawing/2014/main" id="{8DD54A52-C242-4B40-B74D-D0110BE2A33E}"/>
              </a:ext>
            </a:extLst>
          </p:cNvPr>
          <p:cNvSpPr>
            <a:spLocks noChangeAspect="1"/>
          </p:cNvSpPr>
          <p:nvPr userDrawn="1"/>
        </p:nvSpPr>
        <p:spPr>
          <a:xfrm>
            <a:off x="11121924" y="6609179"/>
            <a:ext cx="108000" cy="108000"/>
          </a:xfrm>
          <a:prstGeom prst="ellipse">
            <a:avLst/>
          </a:prstGeom>
          <a:solidFill>
            <a:schemeClr val="tx2">
              <a:alpha val="90000"/>
            </a:schemeClr>
          </a:solid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sp>
        <p:nvSpPr>
          <p:cNvPr id="25" name="椭圆 24">
            <a:extLst>
              <a:ext uri="{FF2B5EF4-FFF2-40B4-BE49-F238E27FC236}">
                <a16:creationId xmlns:a16="http://schemas.microsoft.com/office/drawing/2014/main" id="{E39A0B09-2FA7-4D2F-A052-31FEC9CBCE55}"/>
              </a:ext>
            </a:extLst>
          </p:cNvPr>
          <p:cNvSpPr>
            <a:spLocks noChangeAspect="1"/>
          </p:cNvSpPr>
          <p:nvPr userDrawn="1"/>
        </p:nvSpPr>
        <p:spPr>
          <a:xfrm>
            <a:off x="11344961"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椭圆 25">
            <a:extLst>
              <a:ext uri="{FF2B5EF4-FFF2-40B4-BE49-F238E27FC236}">
                <a16:creationId xmlns:a16="http://schemas.microsoft.com/office/drawing/2014/main" id="{BEC8CEEE-538C-42C9-9CF2-BF1B3DB932C4}"/>
              </a:ext>
            </a:extLst>
          </p:cNvPr>
          <p:cNvSpPr>
            <a:spLocks noChangeAspect="1"/>
          </p:cNvSpPr>
          <p:nvPr userDrawn="1"/>
        </p:nvSpPr>
        <p:spPr>
          <a:xfrm>
            <a:off x="1067585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sp>
        <p:nvSpPr>
          <p:cNvPr id="27" name="椭圆 26">
            <a:extLst>
              <a:ext uri="{FF2B5EF4-FFF2-40B4-BE49-F238E27FC236}">
                <a16:creationId xmlns:a16="http://schemas.microsoft.com/office/drawing/2014/main" id="{CD405064-BD4E-4C84-B813-8E2446D0C206}"/>
              </a:ext>
            </a:extLst>
          </p:cNvPr>
          <p:cNvSpPr>
            <a:spLocks noChangeAspect="1"/>
          </p:cNvSpPr>
          <p:nvPr userDrawn="1"/>
        </p:nvSpPr>
        <p:spPr>
          <a:xfrm>
            <a:off x="10898887"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3556847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_第4章">
    <p:spTree>
      <p:nvGrpSpPr>
        <p:cNvPr id="1" name=""/>
        <p:cNvGrpSpPr/>
        <p:nvPr/>
      </p:nvGrpSpPr>
      <p:grpSpPr>
        <a:xfrm>
          <a:off x="0" y="0"/>
          <a:ext cx="0" cy="0"/>
          <a:chOff x="0" y="0"/>
          <a:chExt cx="0" cy="0"/>
        </a:xfrm>
      </p:grpSpPr>
      <p:sp>
        <p:nvSpPr>
          <p:cNvPr id="129" name="矩形 128">
            <a:extLst>
              <a:ext uri="{FF2B5EF4-FFF2-40B4-BE49-F238E27FC236}">
                <a16:creationId xmlns:a16="http://schemas.microsoft.com/office/drawing/2014/main" id="{28D388BD-1A23-4BE7-8699-26002363A5FC}"/>
              </a:ext>
            </a:extLst>
          </p:cNvPr>
          <p:cNvSpPr/>
          <p:nvPr userDrawn="1"/>
        </p:nvSpPr>
        <p:spPr>
          <a:xfrm>
            <a:off x="-600" y="0"/>
            <a:ext cx="12193200" cy="68580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占位符 47">
            <a:extLst>
              <a:ext uri="{FF2B5EF4-FFF2-40B4-BE49-F238E27FC236}">
                <a16:creationId xmlns:a16="http://schemas.microsoft.com/office/drawing/2014/main" id="{F0DE6DAA-35F3-4E8C-ADFB-D3DBCE7DF92A}"/>
              </a:ext>
            </a:extLst>
          </p:cNvPr>
          <p:cNvSpPr>
            <a:spLocks noGrp="1"/>
          </p:cNvSpPr>
          <p:nvPr>
            <p:ph type="body" sz="quarter" idx="10" hasCustomPrompt="1"/>
          </p:nvPr>
        </p:nvSpPr>
        <p:spPr>
          <a:xfrm>
            <a:off x="684197" y="209665"/>
            <a:ext cx="6629859" cy="538877"/>
          </a:xfrm>
          <a:prstGeom prst="rect">
            <a:avLst/>
          </a:prstGeom>
        </p:spPr>
        <p:txBody>
          <a:bodyPr lIns="36000" tIns="72000" rIns="36000" bIns="36000"/>
          <a:lstStyle>
            <a:lvl1pPr marL="0" indent="0" algn="l">
              <a:lnSpc>
                <a:spcPct val="100000"/>
              </a:lnSpc>
              <a:spcBef>
                <a:spcPts val="0"/>
              </a:spcBef>
              <a:buNone/>
              <a:defRPr sz="2800" b="1">
                <a:solidFill>
                  <a:schemeClr val="tx2"/>
                </a:solidFill>
                <a:latin typeface="+mj-ea"/>
                <a:ea typeface="+mj-ea"/>
              </a:defRPr>
            </a:lvl1pPr>
          </a:lstStyle>
          <a:p>
            <a:pPr lvl="0"/>
            <a:r>
              <a:rPr lang="zh-CN" altLang="en-US" dirty="0"/>
              <a:t>标题</a:t>
            </a:r>
          </a:p>
        </p:txBody>
      </p:sp>
      <p:sp>
        <p:nvSpPr>
          <p:cNvPr id="13" name="任意多边形: 形状 12">
            <a:extLst>
              <a:ext uri="{FF2B5EF4-FFF2-40B4-BE49-F238E27FC236}">
                <a16:creationId xmlns:a16="http://schemas.microsoft.com/office/drawing/2014/main" id="{B997880A-C9E1-4B80-A06F-43710A1BB186}"/>
              </a:ext>
            </a:extLst>
          </p:cNvPr>
          <p:cNvSpPr>
            <a:spLocks noChangeAspect="1"/>
          </p:cNvSpPr>
          <p:nvPr userDrawn="1"/>
        </p:nvSpPr>
        <p:spPr>
          <a:xfrm rot="21000000">
            <a:off x="105270" y="255687"/>
            <a:ext cx="497857" cy="468000"/>
          </a:xfrm>
          <a:custGeom>
            <a:avLst/>
            <a:gdLst>
              <a:gd name="connsiteX0" fmla="*/ 1806537 w 3713693"/>
              <a:gd name="connsiteY0" fmla="*/ 2280161 h 3490974"/>
              <a:gd name="connsiteX1" fmla="*/ 1660571 w 3713693"/>
              <a:gd name="connsiteY1" fmla="*/ 2382367 h 3490974"/>
              <a:gd name="connsiteX2" fmla="*/ 1762777 w 3713693"/>
              <a:gd name="connsiteY2" fmla="*/ 2528333 h 3490974"/>
              <a:gd name="connsiteX3" fmla="*/ 1908743 w 3713693"/>
              <a:gd name="connsiteY3" fmla="*/ 2426127 h 3490974"/>
              <a:gd name="connsiteX4" fmla="*/ 1806537 w 3713693"/>
              <a:gd name="connsiteY4" fmla="*/ 2280161 h 3490974"/>
              <a:gd name="connsiteX5" fmla="*/ 1279123 w 3713693"/>
              <a:gd name="connsiteY5" fmla="*/ 1897664 h 3490974"/>
              <a:gd name="connsiteX6" fmla="*/ 1133157 w 3713693"/>
              <a:gd name="connsiteY6" fmla="*/ 1999871 h 3490974"/>
              <a:gd name="connsiteX7" fmla="*/ 1235364 w 3713693"/>
              <a:gd name="connsiteY7" fmla="*/ 2145836 h 3490974"/>
              <a:gd name="connsiteX8" fmla="*/ 1381329 w 3713693"/>
              <a:gd name="connsiteY8" fmla="*/ 2043629 h 3490974"/>
              <a:gd name="connsiteX9" fmla="*/ 1279123 w 3713693"/>
              <a:gd name="connsiteY9" fmla="*/ 1897664 h 3490974"/>
              <a:gd name="connsiteX10" fmla="*/ 2403290 w 3713693"/>
              <a:gd name="connsiteY10" fmla="*/ 2008521 h 3490974"/>
              <a:gd name="connsiteX11" fmla="*/ 2257324 w 3713693"/>
              <a:gd name="connsiteY11" fmla="*/ 2110727 h 3490974"/>
              <a:gd name="connsiteX12" fmla="*/ 2359531 w 3713693"/>
              <a:gd name="connsiteY12" fmla="*/ 2256692 h 3490974"/>
              <a:gd name="connsiteX13" fmla="*/ 2505497 w 3713693"/>
              <a:gd name="connsiteY13" fmla="*/ 2154486 h 3490974"/>
              <a:gd name="connsiteX14" fmla="*/ 2403290 w 3713693"/>
              <a:gd name="connsiteY14" fmla="*/ 2008521 h 3490974"/>
              <a:gd name="connsiteX15" fmla="*/ 1880107 w 3713693"/>
              <a:gd name="connsiteY15" fmla="*/ 1579376 h 3490974"/>
              <a:gd name="connsiteX16" fmla="*/ 2026116 w 3713693"/>
              <a:gd name="connsiteY16" fmla="*/ 1787898 h 3490974"/>
              <a:gd name="connsiteX17" fmla="*/ 1817594 w 3713693"/>
              <a:gd name="connsiteY17" fmla="*/ 1933907 h 3490974"/>
              <a:gd name="connsiteX18" fmla="*/ 1671585 w 3713693"/>
              <a:gd name="connsiteY18" fmla="*/ 1725385 h 3490974"/>
              <a:gd name="connsiteX19" fmla="*/ 1880107 w 3713693"/>
              <a:gd name="connsiteY19" fmla="*/ 1579376 h 3490974"/>
              <a:gd name="connsiteX20" fmla="*/ 1334450 w 3713693"/>
              <a:gd name="connsiteY20" fmla="*/ 1253604 h 3490974"/>
              <a:gd name="connsiteX21" fmla="*/ 1188485 w 3713693"/>
              <a:gd name="connsiteY21" fmla="*/ 1355811 h 3490974"/>
              <a:gd name="connsiteX22" fmla="*/ 1290691 w 3713693"/>
              <a:gd name="connsiteY22" fmla="*/ 1501777 h 3490974"/>
              <a:gd name="connsiteX23" fmla="*/ 1436656 w 3713693"/>
              <a:gd name="connsiteY23" fmla="*/ 1399570 h 3490974"/>
              <a:gd name="connsiteX24" fmla="*/ 1334450 w 3713693"/>
              <a:gd name="connsiteY24" fmla="*/ 1253604 h 3490974"/>
              <a:gd name="connsiteX25" fmla="*/ 2098854 w 3713693"/>
              <a:gd name="connsiteY25" fmla="*/ 1372273 h 3490974"/>
              <a:gd name="connsiteX26" fmla="*/ 1682410 w 3713693"/>
              <a:gd name="connsiteY26" fmla="*/ 1465315 h 3490974"/>
              <a:gd name="connsiteX27" fmla="*/ 1644592 w 3713693"/>
              <a:gd name="connsiteY27" fmla="*/ 1344680 h 3490974"/>
              <a:gd name="connsiteX28" fmla="*/ 1516526 w 3713693"/>
              <a:gd name="connsiteY28" fmla="*/ 1753196 h 3490974"/>
              <a:gd name="connsiteX29" fmla="*/ 1388078 w 3713693"/>
              <a:gd name="connsiteY29" fmla="*/ 1724499 h 3490974"/>
              <a:gd name="connsiteX30" fmla="*/ 1692000 w 3713693"/>
              <a:gd name="connsiteY30" fmla="*/ 2055079 h 3490974"/>
              <a:gd name="connsiteX31" fmla="*/ 1637631 w 3713693"/>
              <a:gd name="connsiteY31" fmla="*/ 2114216 h 3490974"/>
              <a:gd name="connsiteX32" fmla="*/ 2034005 w 3713693"/>
              <a:gd name="connsiteY32" fmla="*/ 2025658 h 3490974"/>
              <a:gd name="connsiteX33" fmla="*/ 2066122 w 3713693"/>
              <a:gd name="connsiteY33" fmla="*/ 2128107 h 3490974"/>
              <a:gd name="connsiteX34" fmla="*/ 2186207 w 3713693"/>
              <a:gd name="connsiteY34" fmla="*/ 1745050 h 3490974"/>
              <a:gd name="connsiteX35" fmla="*/ 2313367 w 3713693"/>
              <a:gd name="connsiteY35" fmla="*/ 1773460 h 3490974"/>
              <a:gd name="connsiteX36" fmla="*/ 2021693 w 3713693"/>
              <a:gd name="connsiteY36" fmla="*/ 1456202 h 3490974"/>
              <a:gd name="connsiteX37" fmla="*/ 2462689 w 3713693"/>
              <a:gd name="connsiteY37" fmla="*/ 1359475 h 3490974"/>
              <a:gd name="connsiteX38" fmla="*/ 2316723 w 3713693"/>
              <a:gd name="connsiteY38" fmla="*/ 1461680 h 3490974"/>
              <a:gd name="connsiteX39" fmla="*/ 2418929 w 3713693"/>
              <a:gd name="connsiteY39" fmla="*/ 1607647 h 3490974"/>
              <a:gd name="connsiteX40" fmla="*/ 2564895 w 3713693"/>
              <a:gd name="connsiteY40" fmla="*/ 1505441 h 3490974"/>
              <a:gd name="connsiteX41" fmla="*/ 2462689 w 3713693"/>
              <a:gd name="connsiteY41" fmla="*/ 1359475 h 3490974"/>
              <a:gd name="connsiteX42" fmla="*/ 1930774 w 3713693"/>
              <a:gd name="connsiteY42" fmla="*/ 981055 h 3490974"/>
              <a:gd name="connsiteX43" fmla="*/ 1784808 w 3713693"/>
              <a:gd name="connsiteY43" fmla="*/ 1083262 h 3490974"/>
              <a:gd name="connsiteX44" fmla="*/ 1887015 w 3713693"/>
              <a:gd name="connsiteY44" fmla="*/ 1229227 h 3490974"/>
              <a:gd name="connsiteX45" fmla="*/ 2032981 w 3713693"/>
              <a:gd name="connsiteY45" fmla="*/ 1127021 h 3490974"/>
              <a:gd name="connsiteX46" fmla="*/ 1930774 w 3713693"/>
              <a:gd name="connsiteY46" fmla="*/ 981055 h 3490974"/>
              <a:gd name="connsiteX47" fmla="*/ 2528410 w 3713693"/>
              <a:gd name="connsiteY47" fmla="*/ 0 h 3490974"/>
              <a:gd name="connsiteX48" fmla="*/ 2711243 w 3713693"/>
              <a:gd name="connsiteY48" fmla="*/ 583212 h 3490974"/>
              <a:gd name="connsiteX49" fmla="*/ 2466996 w 3713693"/>
              <a:gd name="connsiteY49" fmla="*/ 1006259 h 3490974"/>
              <a:gd name="connsiteX50" fmla="*/ 3300034 w 3713693"/>
              <a:gd name="connsiteY50" fmla="*/ 1006259 h 3490974"/>
              <a:gd name="connsiteX51" fmla="*/ 3713693 w 3713693"/>
              <a:gd name="connsiteY51" fmla="*/ 1456203 h 3490974"/>
              <a:gd name="connsiteX52" fmla="*/ 3300032 w 3713693"/>
              <a:gd name="connsiteY52" fmla="*/ 1906146 h 3490974"/>
              <a:gd name="connsiteX53" fmla="*/ 2798766 w 3713693"/>
              <a:gd name="connsiteY53" fmla="*/ 1906146 h 3490974"/>
              <a:gd name="connsiteX54" fmla="*/ 3215040 w 3713693"/>
              <a:gd name="connsiteY54" fmla="*/ 2627154 h 3490974"/>
              <a:gd name="connsiteX55" fmla="*/ 3032208 w 3713693"/>
              <a:gd name="connsiteY55" fmla="*/ 3210365 h 3490974"/>
              <a:gd name="connsiteX56" fmla="*/ 2435715 w 3713693"/>
              <a:gd name="connsiteY56" fmla="*/ 3077097 h 3490974"/>
              <a:gd name="connsiteX57" fmla="*/ 2191110 w 3713693"/>
              <a:gd name="connsiteY57" fmla="*/ 2653431 h 3490974"/>
              <a:gd name="connsiteX58" fmla="*/ 1784498 w 3713693"/>
              <a:gd name="connsiteY58" fmla="*/ 3357705 h 3490974"/>
              <a:gd name="connsiteX59" fmla="*/ 1188005 w 3713693"/>
              <a:gd name="connsiteY59" fmla="*/ 3490974 h 3490974"/>
              <a:gd name="connsiteX60" fmla="*/ 1005173 w 3713693"/>
              <a:gd name="connsiteY60" fmla="*/ 2907762 h 3490974"/>
              <a:gd name="connsiteX61" fmla="*/ 1237695 w 3713693"/>
              <a:gd name="connsiteY61" fmla="*/ 2505022 h 3490974"/>
              <a:gd name="connsiteX62" fmla="*/ 413660 w 3713693"/>
              <a:gd name="connsiteY62" fmla="*/ 2505022 h 3490974"/>
              <a:gd name="connsiteX63" fmla="*/ 0 w 3713693"/>
              <a:gd name="connsiteY63" fmla="*/ 2055078 h 3490974"/>
              <a:gd name="connsiteX64" fmla="*/ 413660 w 3713693"/>
              <a:gd name="connsiteY64" fmla="*/ 1605135 h 3490974"/>
              <a:gd name="connsiteX65" fmla="*/ 911492 w 3713693"/>
              <a:gd name="connsiteY65" fmla="*/ 1605135 h 3490974"/>
              <a:gd name="connsiteX66" fmla="*/ 487693 w 3713693"/>
              <a:gd name="connsiteY66" fmla="*/ 871093 h 3490974"/>
              <a:gd name="connsiteX67" fmla="*/ 670525 w 3713693"/>
              <a:gd name="connsiteY67" fmla="*/ 287881 h 3490974"/>
              <a:gd name="connsiteX68" fmla="*/ 1267018 w 3713693"/>
              <a:gd name="connsiteY68" fmla="*/ 421150 h 3490974"/>
              <a:gd name="connsiteX69" fmla="*/ 1516364 w 3713693"/>
              <a:gd name="connsiteY69" fmla="*/ 853029 h 3490974"/>
              <a:gd name="connsiteX70" fmla="*/ 1931918 w 3713693"/>
              <a:gd name="connsiteY70" fmla="*/ 133268 h 34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13693" h="3490974">
                <a:moveTo>
                  <a:pt x="1806537" y="2280161"/>
                </a:moveTo>
                <a:cubicBezTo>
                  <a:pt x="1738005" y="2268078"/>
                  <a:pt x="1672654" y="2313837"/>
                  <a:pt x="1660571" y="2382367"/>
                </a:cubicBezTo>
                <a:cubicBezTo>
                  <a:pt x="1648487" y="2450898"/>
                  <a:pt x="1694246" y="2516249"/>
                  <a:pt x="1762777" y="2528333"/>
                </a:cubicBezTo>
                <a:cubicBezTo>
                  <a:pt x="1831308" y="2540416"/>
                  <a:pt x="1896659" y="2494657"/>
                  <a:pt x="1908743" y="2426127"/>
                </a:cubicBezTo>
                <a:cubicBezTo>
                  <a:pt x="1920826" y="2357596"/>
                  <a:pt x="1875067" y="2292245"/>
                  <a:pt x="1806537" y="2280161"/>
                </a:cubicBezTo>
                <a:close/>
                <a:moveTo>
                  <a:pt x="1279123" y="1897664"/>
                </a:moveTo>
                <a:cubicBezTo>
                  <a:pt x="1210592" y="1885580"/>
                  <a:pt x="1145241" y="1931339"/>
                  <a:pt x="1133157" y="1999871"/>
                </a:cubicBezTo>
                <a:cubicBezTo>
                  <a:pt x="1121074" y="2068401"/>
                  <a:pt x="1166833" y="2133752"/>
                  <a:pt x="1235364" y="2145836"/>
                </a:cubicBezTo>
                <a:cubicBezTo>
                  <a:pt x="1303894" y="2157920"/>
                  <a:pt x="1369245" y="2112161"/>
                  <a:pt x="1381329" y="2043629"/>
                </a:cubicBezTo>
                <a:cubicBezTo>
                  <a:pt x="1393413" y="1975098"/>
                  <a:pt x="1347654" y="1909747"/>
                  <a:pt x="1279123" y="1897664"/>
                </a:cubicBezTo>
                <a:close/>
                <a:moveTo>
                  <a:pt x="2403290" y="2008521"/>
                </a:moveTo>
                <a:cubicBezTo>
                  <a:pt x="2334760" y="1996437"/>
                  <a:pt x="2269409" y="2042196"/>
                  <a:pt x="2257324" y="2110727"/>
                </a:cubicBezTo>
                <a:cubicBezTo>
                  <a:pt x="2245241" y="2179257"/>
                  <a:pt x="2291000" y="2244609"/>
                  <a:pt x="2359531" y="2256692"/>
                </a:cubicBezTo>
                <a:cubicBezTo>
                  <a:pt x="2428061" y="2268776"/>
                  <a:pt x="2493413" y="2223017"/>
                  <a:pt x="2505497" y="2154486"/>
                </a:cubicBezTo>
                <a:cubicBezTo>
                  <a:pt x="2517580" y="2085955"/>
                  <a:pt x="2471822" y="2020604"/>
                  <a:pt x="2403290" y="2008521"/>
                </a:cubicBezTo>
                <a:close/>
                <a:moveTo>
                  <a:pt x="1880107" y="1579376"/>
                </a:moveTo>
                <a:cubicBezTo>
                  <a:pt x="1978008" y="1596638"/>
                  <a:pt x="2043379" y="1689997"/>
                  <a:pt x="2026116" y="1787898"/>
                </a:cubicBezTo>
                <a:cubicBezTo>
                  <a:pt x="2008853" y="1885799"/>
                  <a:pt x="1915495" y="1951169"/>
                  <a:pt x="1817594" y="1933907"/>
                </a:cubicBezTo>
                <a:cubicBezTo>
                  <a:pt x="1719693" y="1916644"/>
                  <a:pt x="1654323" y="1823285"/>
                  <a:pt x="1671585" y="1725385"/>
                </a:cubicBezTo>
                <a:cubicBezTo>
                  <a:pt x="1688848" y="1627484"/>
                  <a:pt x="1782207" y="1562113"/>
                  <a:pt x="1880107" y="1579376"/>
                </a:cubicBezTo>
                <a:close/>
                <a:moveTo>
                  <a:pt x="1334450" y="1253604"/>
                </a:moveTo>
                <a:cubicBezTo>
                  <a:pt x="1265919" y="1241521"/>
                  <a:pt x="1200568" y="1287280"/>
                  <a:pt x="1188485" y="1355811"/>
                </a:cubicBezTo>
                <a:cubicBezTo>
                  <a:pt x="1176401" y="1424341"/>
                  <a:pt x="1222160" y="1489692"/>
                  <a:pt x="1290691" y="1501777"/>
                </a:cubicBezTo>
                <a:cubicBezTo>
                  <a:pt x="1359222" y="1513860"/>
                  <a:pt x="1424572" y="1468101"/>
                  <a:pt x="1436656" y="1399570"/>
                </a:cubicBezTo>
                <a:cubicBezTo>
                  <a:pt x="1448741" y="1331040"/>
                  <a:pt x="1402981" y="1265689"/>
                  <a:pt x="1334450" y="1253604"/>
                </a:cubicBezTo>
                <a:close/>
                <a:moveTo>
                  <a:pt x="2098854" y="1372273"/>
                </a:moveTo>
                <a:lnTo>
                  <a:pt x="1682410" y="1465315"/>
                </a:lnTo>
                <a:lnTo>
                  <a:pt x="1644592" y="1344680"/>
                </a:lnTo>
                <a:lnTo>
                  <a:pt x="1516526" y="1753196"/>
                </a:lnTo>
                <a:lnTo>
                  <a:pt x="1388078" y="1724499"/>
                </a:lnTo>
                <a:lnTo>
                  <a:pt x="1692000" y="2055079"/>
                </a:lnTo>
                <a:lnTo>
                  <a:pt x="1637631" y="2114216"/>
                </a:lnTo>
                <a:lnTo>
                  <a:pt x="2034005" y="2025658"/>
                </a:lnTo>
                <a:lnTo>
                  <a:pt x="2066122" y="2128107"/>
                </a:lnTo>
                <a:lnTo>
                  <a:pt x="2186207" y="1745050"/>
                </a:lnTo>
                <a:lnTo>
                  <a:pt x="2313367" y="1773460"/>
                </a:lnTo>
                <a:lnTo>
                  <a:pt x="2021693" y="1456202"/>
                </a:lnTo>
                <a:close/>
                <a:moveTo>
                  <a:pt x="2462689" y="1359475"/>
                </a:moveTo>
                <a:cubicBezTo>
                  <a:pt x="2394158" y="1347390"/>
                  <a:pt x="2328807" y="1393151"/>
                  <a:pt x="2316723" y="1461680"/>
                </a:cubicBezTo>
                <a:cubicBezTo>
                  <a:pt x="2304639" y="1530212"/>
                  <a:pt x="2350399" y="1595563"/>
                  <a:pt x="2418929" y="1607647"/>
                </a:cubicBezTo>
                <a:cubicBezTo>
                  <a:pt x="2487460" y="1619731"/>
                  <a:pt x="2552811" y="1573971"/>
                  <a:pt x="2564895" y="1505441"/>
                </a:cubicBezTo>
                <a:cubicBezTo>
                  <a:pt x="2576979" y="1436909"/>
                  <a:pt x="2531219" y="1371558"/>
                  <a:pt x="2462689" y="1359475"/>
                </a:cubicBezTo>
                <a:close/>
                <a:moveTo>
                  <a:pt x="1930774" y="981055"/>
                </a:moveTo>
                <a:cubicBezTo>
                  <a:pt x="1862243" y="968972"/>
                  <a:pt x="1796893" y="1014731"/>
                  <a:pt x="1784808" y="1083262"/>
                </a:cubicBezTo>
                <a:cubicBezTo>
                  <a:pt x="1772725" y="1151793"/>
                  <a:pt x="1818485" y="1217143"/>
                  <a:pt x="1887015" y="1229227"/>
                </a:cubicBezTo>
                <a:cubicBezTo>
                  <a:pt x="1955546" y="1241311"/>
                  <a:pt x="2020896" y="1195552"/>
                  <a:pt x="2032981" y="1127021"/>
                </a:cubicBezTo>
                <a:cubicBezTo>
                  <a:pt x="2045064" y="1058490"/>
                  <a:pt x="1999305" y="993139"/>
                  <a:pt x="1930774" y="981055"/>
                </a:cubicBezTo>
                <a:close/>
                <a:moveTo>
                  <a:pt x="2528410" y="0"/>
                </a:moveTo>
                <a:lnTo>
                  <a:pt x="2711243" y="583212"/>
                </a:lnTo>
                <a:lnTo>
                  <a:pt x="2466996" y="1006259"/>
                </a:lnTo>
                <a:lnTo>
                  <a:pt x="3300034" y="1006259"/>
                </a:lnTo>
                <a:lnTo>
                  <a:pt x="3713693" y="1456203"/>
                </a:lnTo>
                <a:lnTo>
                  <a:pt x="3300032" y="1906146"/>
                </a:lnTo>
                <a:lnTo>
                  <a:pt x="2798766" y="1906146"/>
                </a:lnTo>
                <a:lnTo>
                  <a:pt x="3215040" y="2627154"/>
                </a:lnTo>
                <a:lnTo>
                  <a:pt x="3032208" y="3210365"/>
                </a:lnTo>
                <a:lnTo>
                  <a:pt x="2435715" y="3077097"/>
                </a:lnTo>
                <a:lnTo>
                  <a:pt x="2191110" y="2653431"/>
                </a:lnTo>
                <a:lnTo>
                  <a:pt x="1784498" y="3357705"/>
                </a:lnTo>
                <a:lnTo>
                  <a:pt x="1188005" y="3490974"/>
                </a:lnTo>
                <a:lnTo>
                  <a:pt x="1005173" y="2907762"/>
                </a:lnTo>
                <a:lnTo>
                  <a:pt x="1237695" y="2505022"/>
                </a:lnTo>
                <a:lnTo>
                  <a:pt x="413660" y="2505022"/>
                </a:lnTo>
                <a:lnTo>
                  <a:pt x="0" y="2055078"/>
                </a:lnTo>
                <a:lnTo>
                  <a:pt x="413660" y="1605135"/>
                </a:lnTo>
                <a:lnTo>
                  <a:pt x="911492" y="1605135"/>
                </a:lnTo>
                <a:lnTo>
                  <a:pt x="487693" y="871093"/>
                </a:lnTo>
                <a:lnTo>
                  <a:pt x="670525" y="287881"/>
                </a:lnTo>
                <a:lnTo>
                  <a:pt x="1267018" y="421150"/>
                </a:lnTo>
                <a:lnTo>
                  <a:pt x="1516364" y="853029"/>
                </a:lnTo>
                <a:lnTo>
                  <a:pt x="1931918" y="133268"/>
                </a:ln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dirty="0">
              <a:solidFill>
                <a:schemeClr val="bg1"/>
              </a:solidFill>
            </a:endParaRPr>
          </a:p>
        </p:txBody>
      </p:sp>
      <p:sp>
        <p:nvSpPr>
          <p:cNvPr id="24" name="任意多边形: 形状 23">
            <a:extLst>
              <a:ext uri="{FF2B5EF4-FFF2-40B4-BE49-F238E27FC236}">
                <a16:creationId xmlns:a16="http://schemas.microsoft.com/office/drawing/2014/main" id="{CBA564AE-1117-414B-9051-C2A4B1D85016}"/>
              </a:ext>
            </a:extLst>
          </p:cNvPr>
          <p:cNvSpPr>
            <a:spLocks noChangeAspect="1"/>
          </p:cNvSpPr>
          <p:nvPr userDrawn="1"/>
        </p:nvSpPr>
        <p:spPr>
          <a:xfrm>
            <a:off x="9962751" y="291578"/>
            <a:ext cx="414000" cy="414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dirty="0">
              <a:solidFill>
                <a:schemeClr val="tx1"/>
              </a:solidFill>
            </a:endParaRPr>
          </a:p>
        </p:txBody>
      </p:sp>
      <p:pic>
        <p:nvPicPr>
          <p:cNvPr id="25" name="图片 24">
            <a:extLst>
              <a:ext uri="{FF2B5EF4-FFF2-40B4-BE49-F238E27FC236}">
                <a16:creationId xmlns:a16="http://schemas.microsoft.com/office/drawing/2014/main" id="{9F0AB61C-D70F-42B4-AFD9-6ED27FB5A8D9}"/>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10452000" y="335103"/>
            <a:ext cx="1224000" cy="326951"/>
          </a:xfrm>
          <a:prstGeom prst="rect">
            <a:avLst/>
          </a:prstGeom>
        </p:spPr>
      </p:pic>
      <p:sp>
        <p:nvSpPr>
          <p:cNvPr id="15" name="文本框 14">
            <a:extLst>
              <a:ext uri="{FF2B5EF4-FFF2-40B4-BE49-F238E27FC236}">
                <a16:creationId xmlns:a16="http://schemas.microsoft.com/office/drawing/2014/main" id="{657E3E93-31BC-40F5-911B-1542F7612B11}"/>
              </a:ext>
            </a:extLst>
          </p:cNvPr>
          <p:cNvSpPr txBox="1"/>
          <p:nvPr userDrawn="1"/>
        </p:nvSpPr>
        <p:spPr>
          <a:xfrm>
            <a:off x="425675" y="6474097"/>
            <a:ext cx="1964352" cy="313484"/>
          </a:xfrm>
          <a:prstGeom prst="rect">
            <a:avLst/>
          </a:prstGeom>
          <a:noFill/>
        </p:spPr>
        <p:txBody>
          <a:bodyPr wrap="square" rtlCol="0">
            <a:spAutoFit/>
          </a:bodyPr>
          <a:lstStyle/>
          <a:p>
            <a:pPr algn="dist">
              <a:lnSpc>
                <a:spcPct val="130000"/>
              </a:lnSpc>
            </a:pPr>
            <a:r>
              <a:rPr lang="zh-CN" altLang="en-US" sz="1200" b="0" i="0" kern="1200" dirty="0">
                <a:solidFill>
                  <a:schemeClr val="tx1">
                    <a:lumMod val="75000"/>
                    <a:lumOff val="25000"/>
                  </a:schemeClr>
                </a:solidFill>
                <a:effectLst/>
                <a:latin typeface="+mn-ea"/>
                <a:ea typeface="+mn-ea"/>
                <a:cs typeface="+mn-cs"/>
              </a:rPr>
              <a:t>博学笃志 格物明德</a:t>
            </a:r>
            <a:endParaRPr lang="zh-CN" altLang="en-US" sz="900" spc="100" dirty="0">
              <a:solidFill>
                <a:schemeClr val="tx1">
                  <a:lumMod val="75000"/>
                  <a:lumOff val="25000"/>
                </a:schemeClr>
              </a:solidFill>
              <a:latin typeface="+mn-ea"/>
              <a:ea typeface="+mn-ea"/>
            </a:endParaRPr>
          </a:p>
        </p:txBody>
      </p:sp>
      <p:cxnSp>
        <p:nvCxnSpPr>
          <p:cNvPr id="16" name="直接连接符 15">
            <a:extLst>
              <a:ext uri="{FF2B5EF4-FFF2-40B4-BE49-F238E27FC236}">
                <a16:creationId xmlns:a16="http://schemas.microsoft.com/office/drawing/2014/main" id="{107B0BE3-B9C3-44B2-8247-055A06E085FE}"/>
              </a:ext>
            </a:extLst>
          </p:cNvPr>
          <p:cNvCxnSpPr>
            <a:cxnSpLocks/>
          </p:cNvCxnSpPr>
          <p:nvPr userDrawn="1"/>
        </p:nvCxnSpPr>
        <p:spPr>
          <a:xfrm>
            <a:off x="-600" y="642600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E4123CFD-F2C1-4F72-ADF4-6EADEF977147}"/>
              </a:ext>
            </a:extLst>
          </p:cNvPr>
          <p:cNvCxnSpPr>
            <a:cxnSpLocks/>
          </p:cNvCxnSpPr>
          <p:nvPr userDrawn="1"/>
        </p:nvCxnSpPr>
        <p:spPr>
          <a:xfrm>
            <a:off x="0" y="81105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椭圆 17">
            <a:extLst>
              <a:ext uri="{FF2B5EF4-FFF2-40B4-BE49-F238E27FC236}">
                <a16:creationId xmlns:a16="http://schemas.microsoft.com/office/drawing/2014/main" id="{655A1C85-4DF2-454F-ADB2-C2392094B72A}"/>
              </a:ext>
            </a:extLst>
          </p:cNvPr>
          <p:cNvSpPr>
            <a:spLocks noChangeAspect="1"/>
          </p:cNvSpPr>
          <p:nvPr userDrawn="1"/>
        </p:nvSpPr>
        <p:spPr>
          <a:xfrm>
            <a:off x="1156800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椭圆 20">
            <a:extLst>
              <a:ext uri="{FF2B5EF4-FFF2-40B4-BE49-F238E27FC236}">
                <a16:creationId xmlns:a16="http://schemas.microsoft.com/office/drawing/2014/main" id="{8D4446BA-8034-472B-9C19-80CED52FD2E9}"/>
              </a:ext>
            </a:extLst>
          </p:cNvPr>
          <p:cNvSpPr>
            <a:spLocks noChangeAspect="1"/>
          </p:cNvSpPr>
          <p:nvPr userDrawn="1"/>
        </p:nvSpPr>
        <p:spPr>
          <a:xfrm>
            <a:off x="11121924"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椭圆 22">
            <a:extLst>
              <a:ext uri="{FF2B5EF4-FFF2-40B4-BE49-F238E27FC236}">
                <a16:creationId xmlns:a16="http://schemas.microsoft.com/office/drawing/2014/main" id="{E263C047-3438-419B-A62D-A0A75A554112}"/>
              </a:ext>
            </a:extLst>
          </p:cNvPr>
          <p:cNvSpPr>
            <a:spLocks noChangeAspect="1"/>
          </p:cNvSpPr>
          <p:nvPr userDrawn="1"/>
        </p:nvSpPr>
        <p:spPr>
          <a:xfrm>
            <a:off x="11344961" y="6609179"/>
            <a:ext cx="108000" cy="108000"/>
          </a:xfrm>
          <a:prstGeom prst="ellipse">
            <a:avLst/>
          </a:prstGeom>
          <a:solidFill>
            <a:schemeClr val="tx2">
              <a:alpha val="90000"/>
            </a:schemeClr>
          </a:solid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sp>
        <p:nvSpPr>
          <p:cNvPr id="26" name="椭圆 25">
            <a:extLst>
              <a:ext uri="{FF2B5EF4-FFF2-40B4-BE49-F238E27FC236}">
                <a16:creationId xmlns:a16="http://schemas.microsoft.com/office/drawing/2014/main" id="{08971602-7ACF-4327-807F-B24FBE872BAD}"/>
              </a:ext>
            </a:extLst>
          </p:cNvPr>
          <p:cNvSpPr>
            <a:spLocks noChangeAspect="1"/>
          </p:cNvSpPr>
          <p:nvPr userDrawn="1"/>
        </p:nvSpPr>
        <p:spPr>
          <a:xfrm>
            <a:off x="1067585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sp>
        <p:nvSpPr>
          <p:cNvPr id="27" name="椭圆 26">
            <a:extLst>
              <a:ext uri="{FF2B5EF4-FFF2-40B4-BE49-F238E27FC236}">
                <a16:creationId xmlns:a16="http://schemas.microsoft.com/office/drawing/2014/main" id="{8E54197A-EBB0-4E99-8E68-DA3423B2FFE5}"/>
              </a:ext>
            </a:extLst>
          </p:cNvPr>
          <p:cNvSpPr>
            <a:spLocks noChangeAspect="1"/>
          </p:cNvSpPr>
          <p:nvPr userDrawn="1"/>
        </p:nvSpPr>
        <p:spPr>
          <a:xfrm>
            <a:off x="10898887"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2369074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_第5章">
    <p:spTree>
      <p:nvGrpSpPr>
        <p:cNvPr id="1" name=""/>
        <p:cNvGrpSpPr/>
        <p:nvPr/>
      </p:nvGrpSpPr>
      <p:grpSpPr>
        <a:xfrm>
          <a:off x="0" y="0"/>
          <a:ext cx="0" cy="0"/>
          <a:chOff x="0" y="0"/>
          <a:chExt cx="0" cy="0"/>
        </a:xfrm>
      </p:grpSpPr>
      <p:sp>
        <p:nvSpPr>
          <p:cNvPr id="129" name="矩形 128">
            <a:extLst>
              <a:ext uri="{FF2B5EF4-FFF2-40B4-BE49-F238E27FC236}">
                <a16:creationId xmlns:a16="http://schemas.microsoft.com/office/drawing/2014/main" id="{28D388BD-1A23-4BE7-8699-26002363A5FC}"/>
              </a:ext>
            </a:extLst>
          </p:cNvPr>
          <p:cNvSpPr/>
          <p:nvPr userDrawn="1"/>
        </p:nvSpPr>
        <p:spPr>
          <a:xfrm>
            <a:off x="-600" y="0"/>
            <a:ext cx="12193200" cy="68580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占位符 47">
            <a:extLst>
              <a:ext uri="{FF2B5EF4-FFF2-40B4-BE49-F238E27FC236}">
                <a16:creationId xmlns:a16="http://schemas.microsoft.com/office/drawing/2014/main" id="{F0DE6DAA-35F3-4E8C-ADFB-D3DBCE7DF92A}"/>
              </a:ext>
            </a:extLst>
          </p:cNvPr>
          <p:cNvSpPr>
            <a:spLocks noGrp="1"/>
          </p:cNvSpPr>
          <p:nvPr>
            <p:ph type="body" sz="quarter" idx="10" hasCustomPrompt="1"/>
          </p:nvPr>
        </p:nvSpPr>
        <p:spPr>
          <a:xfrm>
            <a:off x="684197" y="209665"/>
            <a:ext cx="6629859" cy="538877"/>
          </a:xfrm>
          <a:prstGeom prst="rect">
            <a:avLst/>
          </a:prstGeom>
        </p:spPr>
        <p:txBody>
          <a:bodyPr lIns="36000" tIns="72000" rIns="36000" bIns="36000"/>
          <a:lstStyle>
            <a:lvl1pPr marL="0" indent="0" algn="l">
              <a:lnSpc>
                <a:spcPct val="100000"/>
              </a:lnSpc>
              <a:spcBef>
                <a:spcPts val="0"/>
              </a:spcBef>
              <a:buNone/>
              <a:defRPr sz="2800" b="1">
                <a:solidFill>
                  <a:schemeClr val="tx2"/>
                </a:solidFill>
                <a:latin typeface="+mj-ea"/>
                <a:ea typeface="+mj-ea"/>
              </a:defRPr>
            </a:lvl1pPr>
          </a:lstStyle>
          <a:p>
            <a:pPr lvl="0"/>
            <a:r>
              <a:rPr lang="zh-CN" altLang="en-US" dirty="0"/>
              <a:t>标题</a:t>
            </a:r>
          </a:p>
        </p:txBody>
      </p:sp>
      <p:sp>
        <p:nvSpPr>
          <p:cNvPr id="13" name="任意多边形: 形状 12">
            <a:extLst>
              <a:ext uri="{FF2B5EF4-FFF2-40B4-BE49-F238E27FC236}">
                <a16:creationId xmlns:a16="http://schemas.microsoft.com/office/drawing/2014/main" id="{B997880A-C9E1-4B80-A06F-43710A1BB186}"/>
              </a:ext>
            </a:extLst>
          </p:cNvPr>
          <p:cNvSpPr>
            <a:spLocks noChangeAspect="1"/>
          </p:cNvSpPr>
          <p:nvPr userDrawn="1"/>
        </p:nvSpPr>
        <p:spPr>
          <a:xfrm rot="21000000">
            <a:off x="105270" y="255687"/>
            <a:ext cx="497857" cy="468000"/>
          </a:xfrm>
          <a:custGeom>
            <a:avLst/>
            <a:gdLst>
              <a:gd name="connsiteX0" fmla="*/ 1806537 w 3713693"/>
              <a:gd name="connsiteY0" fmla="*/ 2280161 h 3490974"/>
              <a:gd name="connsiteX1" fmla="*/ 1660571 w 3713693"/>
              <a:gd name="connsiteY1" fmla="*/ 2382367 h 3490974"/>
              <a:gd name="connsiteX2" fmla="*/ 1762777 w 3713693"/>
              <a:gd name="connsiteY2" fmla="*/ 2528333 h 3490974"/>
              <a:gd name="connsiteX3" fmla="*/ 1908743 w 3713693"/>
              <a:gd name="connsiteY3" fmla="*/ 2426127 h 3490974"/>
              <a:gd name="connsiteX4" fmla="*/ 1806537 w 3713693"/>
              <a:gd name="connsiteY4" fmla="*/ 2280161 h 3490974"/>
              <a:gd name="connsiteX5" fmla="*/ 1279123 w 3713693"/>
              <a:gd name="connsiteY5" fmla="*/ 1897664 h 3490974"/>
              <a:gd name="connsiteX6" fmla="*/ 1133157 w 3713693"/>
              <a:gd name="connsiteY6" fmla="*/ 1999871 h 3490974"/>
              <a:gd name="connsiteX7" fmla="*/ 1235364 w 3713693"/>
              <a:gd name="connsiteY7" fmla="*/ 2145836 h 3490974"/>
              <a:gd name="connsiteX8" fmla="*/ 1381329 w 3713693"/>
              <a:gd name="connsiteY8" fmla="*/ 2043629 h 3490974"/>
              <a:gd name="connsiteX9" fmla="*/ 1279123 w 3713693"/>
              <a:gd name="connsiteY9" fmla="*/ 1897664 h 3490974"/>
              <a:gd name="connsiteX10" fmla="*/ 2403290 w 3713693"/>
              <a:gd name="connsiteY10" fmla="*/ 2008521 h 3490974"/>
              <a:gd name="connsiteX11" fmla="*/ 2257324 w 3713693"/>
              <a:gd name="connsiteY11" fmla="*/ 2110727 h 3490974"/>
              <a:gd name="connsiteX12" fmla="*/ 2359531 w 3713693"/>
              <a:gd name="connsiteY12" fmla="*/ 2256692 h 3490974"/>
              <a:gd name="connsiteX13" fmla="*/ 2505497 w 3713693"/>
              <a:gd name="connsiteY13" fmla="*/ 2154486 h 3490974"/>
              <a:gd name="connsiteX14" fmla="*/ 2403290 w 3713693"/>
              <a:gd name="connsiteY14" fmla="*/ 2008521 h 3490974"/>
              <a:gd name="connsiteX15" fmla="*/ 1880107 w 3713693"/>
              <a:gd name="connsiteY15" fmla="*/ 1579376 h 3490974"/>
              <a:gd name="connsiteX16" fmla="*/ 2026116 w 3713693"/>
              <a:gd name="connsiteY16" fmla="*/ 1787898 h 3490974"/>
              <a:gd name="connsiteX17" fmla="*/ 1817594 w 3713693"/>
              <a:gd name="connsiteY17" fmla="*/ 1933907 h 3490974"/>
              <a:gd name="connsiteX18" fmla="*/ 1671585 w 3713693"/>
              <a:gd name="connsiteY18" fmla="*/ 1725385 h 3490974"/>
              <a:gd name="connsiteX19" fmla="*/ 1880107 w 3713693"/>
              <a:gd name="connsiteY19" fmla="*/ 1579376 h 3490974"/>
              <a:gd name="connsiteX20" fmla="*/ 1334450 w 3713693"/>
              <a:gd name="connsiteY20" fmla="*/ 1253604 h 3490974"/>
              <a:gd name="connsiteX21" fmla="*/ 1188485 w 3713693"/>
              <a:gd name="connsiteY21" fmla="*/ 1355811 h 3490974"/>
              <a:gd name="connsiteX22" fmla="*/ 1290691 w 3713693"/>
              <a:gd name="connsiteY22" fmla="*/ 1501777 h 3490974"/>
              <a:gd name="connsiteX23" fmla="*/ 1436656 w 3713693"/>
              <a:gd name="connsiteY23" fmla="*/ 1399570 h 3490974"/>
              <a:gd name="connsiteX24" fmla="*/ 1334450 w 3713693"/>
              <a:gd name="connsiteY24" fmla="*/ 1253604 h 3490974"/>
              <a:gd name="connsiteX25" fmla="*/ 2098854 w 3713693"/>
              <a:gd name="connsiteY25" fmla="*/ 1372273 h 3490974"/>
              <a:gd name="connsiteX26" fmla="*/ 1682410 w 3713693"/>
              <a:gd name="connsiteY26" fmla="*/ 1465315 h 3490974"/>
              <a:gd name="connsiteX27" fmla="*/ 1644592 w 3713693"/>
              <a:gd name="connsiteY27" fmla="*/ 1344680 h 3490974"/>
              <a:gd name="connsiteX28" fmla="*/ 1516526 w 3713693"/>
              <a:gd name="connsiteY28" fmla="*/ 1753196 h 3490974"/>
              <a:gd name="connsiteX29" fmla="*/ 1388078 w 3713693"/>
              <a:gd name="connsiteY29" fmla="*/ 1724499 h 3490974"/>
              <a:gd name="connsiteX30" fmla="*/ 1692000 w 3713693"/>
              <a:gd name="connsiteY30" fmla="*/ 2055079 h 3490974"/>
              <a:gd name="connsiteX31" fmla="*/ 1637631 w 3713693"/>
              <a:gd name="connsiteY31" fmla="*/ 2114216 h 3490974"/>
              <a:gd name="connsiteX32" fmla="*/ 2034005 w 3713693"/>
              <a:gd name="connsiteY32" fmla="*/ 2025658 h 3490974"/>
              <a:gd name="connsiteX33" fmla="*/ 2066122 w 3713693"/>
              <a:gd name="connsiteY33" fmla="*/ 2128107 h 3490974"/>
              <a:gd name="connsiteX34" fmla="*/ 2186207 w 3713693"/>
              <a:gd name="connsiteY34" fmla="*/ 1745050 h 3490974"/>
              <a:gd name="connsiteX35" fmla="*/ 2313367 w 3713693"/>
              <a:gd name="connsiteY35" fmla="*/ 1773460 h 3490974"/>
              <a:gd name="connsiteX36" fmla="*/ 2021693 w 3713693"/>
              <a:gd name="connsiteY36" fmla="*/ 1456202 h 3490974"/>
              <a:gd name="connsiteX37" fmla="*/ 2462689 w 3713693"/>
              <a:gd name="connsiteY37" fmla="*/ 1359475 h 3490974"/>
              <a:gd name="connsiteX38" fmla="*/ 2316723 w 3713693"/>
              <a:gd name="connsiteY38" fmla="*/ 1461680 h 3490974"/>
              <a:gd name="connsiteX39" fmla="*/ 2418929 w 3713693"/>
              <a:gd name="connsiteY39" fmla="*/ 1607647 h 3490974"/>
              <a:gd name="connsiteX40" fmla="*/ 2564895 w 3713693"/>
              <a:gd name="connsiteY40" fmla="*/ 1505441 h 3490974"/>
              <a:gd name="connsiteX41" fmla="*/ 2462689 w 3713693"/>
              <a:gd name="connsiteY41" fmla="*/ 1359475 h 3490974"/>
              <a:gd name="connsiteX42" fmla="*/ 1930774 w 3713693"/>
              <a:gd name="connsiteY42" fmla="*/ 981055 h 3490974"/>
              <a:gd name="connsiteX43" fmla="*/ 1784808 w 3713693"/>
              <a:gd name="connsiteY43" fmla="*/ 1083262 h 3490974"/>
              <a:gd name="connsiteX44" fmla="*/ 1887015 w 3713693"/>
              <a:gd name="connsiteY44" fmla="*/ 1229227 h 3490974"/>
              <a:gd name="connsiteX45" fmla="*/ 2032981 w 3713693"/>
              <a:gd name="connsiteY45" fmla="*/ 1127021 h 3490974"/>
              <a:gd name="connsiteX46" fmla="*/ 1930774 w 3713693"/>
              <a:gd name="connsiteY46" fmla="*/ 981055 h 3490974"/>
              <a:gd name="connsiteX47" fmla="*/ 2528410 w 3713693"/>
              <a:gd name="connsiteY47" fmla="*/ 0 h 3490974"/>
              <a:gd name="connsiteX48" fmla="*/ 2711243 w 3713693"/>
              <a:gd name="connsiteY48" fmla="*/ 583212 h 3490974"/>
              <a:gd name="connsiteX49" fmla="*/ 2466996 w 3713693"/>
              <a:gd name="connsiteY49" fmla="*/ 1006259 h 3490974"/>
              <a:gd name="connsiteX50" fmla="*/ 3300034 w 3713693"/>
              <a:gd name="connsiteY50" fmla="*/ 1006259 h 3490974"/>
              <a:gd name="connsiteX51" fmla="*/ 3713693 w 3713693"/>
              <a:gd name="connsiteY51" fmla="*/ 1456203 h 3490974"/>
              <a:gd name="connsiteX52" fmla="*/ 3300032 w 3713693"/>
              <a:gd name="connsiteY52" fmla="*/ 1906146 h 3490974"/>
              <a:gd name="connsiteX53" fmla="*/ 2798766 w 3713693"/>
              <a:gd name="connsiteY53" fmla="*/ 1906146 h 3490974"/>
              <a:gd name="connsiteX54" fmla="*/ 3215040 w 3713693"/>
              <a:gd name="connsiteY54" fmla="*/ 2627154 h 3490974"/>
              <a:gd name="connsiteX55" fmla="*/ 3032208 w 3713693"/>
              <a:gd name="connsiteY55" fmla="*/ 3210365 h 3490974"/>
              <a:gd name="connsiteX56" fmla="*/ 2435715 w 3713693"/>
              <a:gd name="connsiteY56" fmla="*/ 3077097 h 3490974"/>
              <a:gd name="connsiteX57" fmla="*/ 2191110 w 3713693"/>
              <a:gd name="connsiteY57" fmla="*/ 2653431 h 3490974"/>
              <a:gd name="connsiteX58" fmla="*/ 1784498 w 3713693"/>
              <a:gd name="connsiteY58" fmla="*/ 3357705 h 3490974"/>
              <a:gd name="connsiteX59" fmla="*/ 1188005 w 3713693"/>
              <a:gd name="connsiteY59" fmla="*/ 3490974 h 3490974"/>
              <a:gd name="connsiteX60" fmla="*/ 1005173 w 3713693"/>
              <a:gd name="connsiteY60" fmla="*/ 2907762 h 3490974"/>
              <a:gd name="connsiteX61" fmla="*/ 1237695 w 3713693"/>
              <a:gd name="connsiteY61" fmla="*/ 2505022 h 3490974"/>
              <a:gd name="connsiteX62" fmla="*/ 413660 w 3713693"/>
              <a:gd name="connsiteY62" fmla="*/ 2505022 h 3490974"/>
              <a:gd name="connsiteX63" fmla="*/ 0 w 3713693"/>
              <a:gd name="connsiteY63" fmla="*/ 2055078 h 3490974"/>
              <a:gd name="connsiteX64" fmla="*/ 413660 w 3713693"/>
              <a:gd name="connsiteY64" fmla="*/ 1605135 h 3490974"/>
              <a:gd name="connsiteX65" fmla="*/ 911492 w 3713693"/>
              <a:gd name="connsiteY65" fmla="*/ 1605135 h 3490974"/>
              <a:gd name="connsiteX66" fmla="*/ 487693 w 3713693"/>
              <a:gd name="connsiteY66" fmla="*/ 871093 h 3490974"/>
              <a:gd name="connsiteX67" fmla="*/ 670525 w 3713693"/>
              <a:gd name="connsiteY67" fmla="*/ 287881 h 3490974"/>
              <a:gd name="connsiteX68" fmla="*/ 1267018 w 3713693"/>
              <a:gd name="connsiteY68" fmla="*/ 421150 h 3490974"/>
              <a:gd name="connsiteX69" fmla="*/ 1516364 w 3713693"/>
              <a:gd name="connsiteY69" fmla="*/ 853029 h 3490974"/>
              <a:gd name="connsiteX70" fmla="*/ 1931918 w 3713693"/>
              <a:gd name="connsiteY70" fmla="*/ 133268 h 34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13693" h="3490974">
                <a:moveTo>
                  <a:pt x="1806537" y="2280161"/>
                </a:moveTo>
                <a:cubicBezTo>
                  <a:pt x="1738005" y="2268078"/>
                  <a:pt x="1672654" y="2313837"/>
                  <a:pt x="1660571" y="2382367"/>
                </a:cubicBezTo>
                <a:cubicBezTo>
                  <a:pt x="1648487" y="2450898"/>
                  <a:pt x="1694246" y="2516249"/>
                  <a:pt x="1762777" y="2528333"/>
                </a:cubicBezTo>
                <a:cubicBezTo>
                  <a:pt x="1831308" y="2540416"/>
                  <a:pt x="1896659" y="2494657"/>
                  <a:pt x="1908743" y="2426127"/>
                </a:cubicBezTo>
                <a:cubicBezTo>
                  <a:pt x="1920826" y="2357596"/>
                  <a:pt x="1875067" y="2292245"/>
                  <a:pt x="1806537" y="2280161"/>
                </a:cubicBezTo>
                <a:close/>
                <a:moveTo>
                  <a:pt x="1279123" y="1897664"/>
                </a:moveTo>
                <a:cubicBezTo>
                  <a:pt x="1210592" y="1885580"/>
                  <a:pt x="1145241" y="1931339"/>
                  <a:pt x="1133157" y="1999871"/>
                </a:cubicBezTo>
                <a:cubicBezTo>
                  <a:pt x="1121074" y="2068401"/>
                  <a:pt x="1166833" y="2133752"/>
                  <a:pt x="1235364" y="2145836"/>
                </a:cubicBezTo>
                <a:cubicBezTo>
                  <a:pt x="1303894" y="2157920"/>
                  <a:pt x="1369245" y="2112161"/>
                  <a:pt x="1381329" y="2043629"/>
                </a:cubicBezTo>
                <a:cubicBezTo>
                  <a:pt x="1393413" y="1975098"/>
                  <a:pt x="1347654" y="1909747"/>
                  <a:pt x="1279123" y="1897664"/>
                </a:cubicBezTo>
                <a:close/>
                <a:moveTo>
                  <a:pt x="2403290" y="2008521"/>
                </a:moveTo>
                <a:cubicBezTo>
                  <a:pt x="2334760" y="1996437"/>
                  <a:pt x="2269409" y="2042196"/>
                  <a:pt x="2257324" y="2110727"/>
                </a:cubicBezTo>
                <a:cubicBezTo>
                  <a:pt x="2245241" y="2179257"/>
                  <a:pt x="2291000" y="2244609"/>
                  <a:pt x="2359531" y="2256692"/>
                </a:cubicBezTo>
                <a:cubicBezTo>
                  <a:pt x="2428061" y="2268776"/>
                  <a:pt x="2493413" y="2223017"/>
                  <a:pt x="2505497" y="2154486"/>
                </a:cubicBezTo>
                <a:cubicBezTo>
                  <a:pt x="2517580" y="2085955"/>
                  <a:pt x="2471822" y="2020604"/>
                  <a:pt x="2403290" y="2008521"/>
                </a:cubicBezTo>
                <a:close/>
                <a:moveTo>
                  <a:pt x="1880107" y="1579376"/>
                </a:moveTo>
                <a:cubicBezTo>
                  <a:pt x="1978008" y="1596638"/>
                  <a:pt x="2043379" y="1689997"/>
                  <a:pt x="2026116" y="1787898"/>
                </a:cubicBezTo>
                <a:cubicBezTo>
                  <a:pt x="2008853" y="1885799"/>
                  <a:pt x="1915495" y="1951169"/>
                  <a:pt x="1817594" y="1933907"/>
                </a:cubicBezTo>
                <a:cubicBezTo>
                  <a:pt x="1719693" y="1916644"/>
                  <a:pt x="1654323" y="1823285"/>
                  <a:pt x="1671585" y="1725385"/>
                </a:cubicBezTo>
                <a:cubicBezTo>
                  <a:pt x="1688848" y="1627484"/>
                  <a:pt x="1782207" y="1562113"/>
                  <a:pt x="1880107" y="1579376"/>
                </a:cubicBezTo>
                <a:close/>
                <a:moveTo>
                  <a:pt x="1334450" y="1253604"/>
                </a:moveTo>
                <a:cubicBezTo>
                  <a:pt x="1265919" y="1241521"/>
                  <a:pt x="1200568" y="1287280"/>
                  <a:pt x="1188485" y="1355811"/>
                </a:cubicBezTo>
                <a:cubicBezTo>
                  <a:pt x="1176401" y="1424341"/>
                  <a:pt x="1222160" y="1489692"/>
                  <a:pt x="1290691" y="1501777"/>
                </a:cubicBezTo>
                <a:cubicBezTo>
                  <a:pt x="1359222" y="1513860"/>
                  <a:pt x="1424572" y="1468101"/>
                  <a:pt x="1436656" y="1399570"/>
                </a:cubicBezTo>
                <a:cubicBezTo>
                  <a:pt x="1448741" y="1331040"/>
                  <a:pt x="1402981" y="1265689"/>
                  <a:pt x="1334450" y="1253604"/>
                </a:cubicBezTo>
                <a:close/>
                <a:moveTo>
                  <a:pt x="2098854" y="1372273"/>
                </a:moveTo>
                <a:lnTo>
                  <a:pt x="1682410" y="1465315"/>
                </a:lnTo>
                <a:lnTo>
                  <a:pt x="1644592" y="1344680"/>
                </a:lnTo>
                <a:lnTo>
                  <a:pt x="1516526" y="1753196"/>
                </a:lnTo>
                <a:lnTo>
                  <a:pt x="1388078" y="1724499"/>
                </a:lnTo>
                <a:lnTo>
                  <a:pt x="1692000" y="2055079"/>
                </a:lnTo>
                <a:lnTo>
                  <a:pt x="1637631" y="2114216"/>
                </a:lnTo>
                <a:lnTo>
                  <a:pt x="2034005" y="2025658"/>
                </a:lnTo>
                <a:lnTo>
                  <a:pt x="2066122" y="2128107"/>
                </a:lnTo>
                <a:lnTo>
                  <a:pt x="2186207" y="1745050"/>
                </a:lnTo>
                <a:lnTo>
                  <a:pt x="2313367" y="1773460"/>
                </a:lnTo>
                <a:lnTo>
                  <a:pt x="2021693" y="1456202"/>
                </a:lnTo>
                <a:close/>
                <a:moveTo>
                  <a:pt x="2462689" y="1359475"/>
                </a:moveTo>
                <a:cubicBezTo>
                  <a:pt x="2394158" y="1347390"/>
                  <a:pt x="2328807" y="1393151"/>
                  <a:pt x="2316723" y="1461680"/>
                </a:cubicBezTo>
                <a:cubicBezTo>
                  <a:pt x="2304639" y="1530212"/>
                  <a:pt x="2350399" y="1595563"/>
                  <a:pt x="2418929" y="1607647"/>
                </a:cubicBezTo>
                <a:cubicBezTo>
                  <a:pt x="2487460" y="1619731"/>
                  <a:pt x="2552811" y="1573971"/>
                  <a:pt x="2564895" y="1505441"/>
                </a:cubicBezTo>
                <a:cubicBezTo>
                  <a:pt x="2576979" y="1436909"/>
                  <a:pt x="2531219" y="1371558"/>
                  <a:pt x="2462689" y="1359475"/>
                </a:cubicBezTo>
                <a:close/>
                <a:moveTo>
                  <a:pt x="1930774" y="981055"/>
                </a:moveTo>
                <a:cubicBezTo>
                  <a:pt x="1862243" y="968972"/>
                  <a:pt x="1796893" y="1014731"/>
                  <a:pt x="1784808" y="1083262"/>
                </a:cubicBezTo>
                <a:cubicBezTo>
                  <a:pt x="1772725" y="1151793"/>
                  <a:pt x="1818485" y="1217143"/>
                  <a:pt x="1887015" y="1229227"/>
                </a:cubicBezTo>
                <a:cubicBezTo>
                  <a:pt x="1955546" y="1241311"/>
                  <a:pt x="2020896" y="1195552"/>
                  <a:pt x="2032981" y="1127021"/>
                </a:cubicBezTo>
                <a:cubicBezTo>
                  <a:pt x="2045064" y="1058490"/>
                  <a:pt x="1999305" y="993139"/>
                  <a:pt x="1930774" y="981055"/>
                </a:cubicBezTo>
                <a:close/>
                <a:moveTo>
                  <a:pt x="2528410" y="0"/>
                </a:moveTo>
                <a:lnTo>
                  <a:pt x="2711243" y="583212"/>
                </a:lnTo>
                <a:lnTo>
                  <a:pt x="2466996" y="1006259"/>
                </a:lnTo>
                <a:lnTo>
                  <a:pt x="3300034" y="1006259"/>
                </a:lnTo>
                <a:lnTo>
                  <a:pt x="3713693" y="1456203"/>
                </a:lnTo>
                <a:lnTo>
                  <a:pt x="3300032" y="1906146"/>
                </a:lnTo>
                <a:lnTo>
                  <a:pt x="2798766" y="1906146"/>
                </a:lnTo>
                <a:lnTo>
                  <a:pt x="3215040" y="2627154"/>
                </a:lnTo>
                <a:lnTo>
                  <a:pt x="3032208" y="3210365"/>
                </a:lnTo>
                <a:lnTo>
                  <a:pt x="2435715" y="3077097"/>
                </a:lnTo>
                <a:lnTo>
                  <a:pt x="2191110" y="2653431"/>
                </a:lnTo>
                <a:lnTo>
                  <a:pt x="1784498" y="3357705"/>
                </a:lnTo>
                <a:lnTo>
                  <a:pt x="1188005" y="3490974"/>
                </a:lnTo>
                <a:lnTo>
                  <a:pt x="1005173" y="2907762"/>
                </a:lnTo>
                <a:lnTo>
                  <a:pt x="1237695" y="2505022"/>
                </a:lnTo>
                <a:lnTo>
                  <a:pt x="413660" y="2505022"/>
                </a:lnTo>
                <a:lnTo>
                  <a:pt x="0" y="2055078"/>
                </a:lnTo>
                <a:lnTo>
                  <a:pt x="413660" y="1605135"/>
                </a:lnTo>
                <a:lnTo>
                  <a:pt x="911492" y="1605135"/>
                </a:lnTo>
                <a:lnTo>
                  <a:pt x="487693" y="871093"/>
                </a:lnTo>
                <a:lnTo>
                  <a:pt x="670525" y="287881"/>
                </a:lnTo>
                <a:lnTo>
                  <a:pt x="1267018" y="421150"/>
                </a:lnTo>
                <a:lnTo>
                  <a:pt x="1516364" y="853029"/>
                </a:lnTo>
                <a:lnTo>
                  <a:pt x="1931918" y="133268"/>
                </a:ln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dirty="0">
              <a:solidFill>
                <a:schemeClr val="bg1"/>
              </a:solidFill>
            </a:endParaRPr>
          </a:p>
        </p:txBody>
      </p:sp>
      <p:sp>
        <p:nvSpPr>
          <p:cNvPr id="17" name="任意多边形: 形状 16">
            <a:extLst>
              <a:ext uri="{FF2B5EF4-FFF2-40B4-BE49-F238E27FC236}">
                <a16:creationId xmlns:a16="http://schemas.microsoft.com/office/drawing/2014/main" id="{B62341E4-039A-4AF7-9A9C-B479213682D7}"/>
              </a:ext>
            </a:extLst>
          </p:cNvPr>
          <p:cNvSpPr>
            <a:spLocks noChangeAspect="1"/>
          </p:cNvSpPr>
          <p:nvPr userDrawn="1"/>
        </p:nvSpPr>
        <p:spPr>
          <a:xfrm>
            <a:off x="9962751" y="291578"/>
            <a:ext cx="414000" cy="414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dirty="0">
              <a:solidFill>
                <a:schemeClr val="tx1"/>
              </a:solidFill>
            </a:endParaRPr>
          </a:p>
        </p:txBody>
      </p:sp>
      <p:pic>
        <p:nvPicPr>
          <p:cNvPr id="18" name="图片 17">
            <a:extLst>
              <a:ext uri="{FF2B5EF4-FFF2-40B4-BE49-F238E27FC236}">
                <a16:creationId xmlns:a16="http://schemas.microsoft.com/office/drawing/2014/main" id="{A5FD00FB-58D5-4AA2-991E-6BB525D6AC6A}"/>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10452000" y="335103"/>
            <a:ext cx="1224000" cy="326951"/>
          </a:xfrm>
          <a:prstGeom prst="rect">
            <a:avLst/>
          </a:prstGeom>
        </p:spPr>
      </p:pic>
      <p:sp>
        <p:nvSpPr>
          <p:cNvPr id="15" name="文本框 14">
            <a:extLst>
              <a:ext uri="{FF2B5EF4-FFF2-40B4-BE49-F238E27FC236}">
                <a16:creationId xmlns:a16="http://schemas.microsoft.com/office/drawing/2014/main" id="{98645F86-B1A2-4840-98DC-A026959C6441}"/>
              </a:ext>
            </a:extLst>
          </p:cNvPr>
          <p:cNvSpPr txBox="1"/>
          <p:nvPr userDrawn="1"/>
        </p:nvSpPr>
        <p:spPr>
          <a:xfrm>
            <a:off x="425675" y="6474097"/>
            <a:ext cx="1964352" cy="313484"/>
          </a:xfrm>
          <a:prstGeom prst="rect">
            <a:avLst/>
          </a:prstGeom>
          <a:noFill/>
        </p:spPr>
        <p:txBody>
          <a:bodyPr wrap="square" rtlCol="0">
            <a:spAutoFit/>
          </a:bodyPr>
          <a:lstStyle/>
          <a:p>
            <a:pPr algn="dist">
              <a:lnSpc>
                <a:spcPct val="130000"/>
              </a:lnSpc>
            </a:pPr>
            <a:r>
              <a:rPr lang="zh-CN" altLang="en-US" sz="1200" b="0" i="0" kern="1200" dirty="0">
                <a:solidFill>
                  <a:schemeClr val="tx1">
                    <a:lumMod val="75000"/>
                    <a:lumOff val="25000"/>
                  </a:schemeClr>
                </a:solidFill>
                <a:effectLst/>
                <a:latin typeface="+mn-ea"/>
                <a:ea typeface="+mn-ea"/>
                <a:cs typeface="+mn-cs"/>
              </a:rPr>
              <a:t>博学笃志 格物明德</a:t>
            </a:r>
            <a:endParaRPr lang="zh-CN" altLang="en-US" sz="900" spc="100" dirty="0">
              <a:solidFill>
                <a:schemeClr val="tx1">
                  <a:lumMod val="75000"/>
                  <a:lumOff val="25000"/>
                </a:schemeClr>
              </a:solidFill>
              <a:latin typeface="+mn-ea"/>
              <a:ea typeface="+mn-ea"/>
            </a:endParaRPr>
          </a:p>
        </p:txBody>
      </p:sp>
      <p:cxnSp>
        <p:nvCxnSpPr>
          <p:cNvPr id="16" name="直接连接符 15">
            <a:extLst>
              <a:ext uri="{FF2B5EF4-FFF2-40B4-BE49-F238E27FC236}">
                <a16:creationId xmlns:a16="http://schemas.microsoft.com/office/drawing/2014/main" id="{E1C57D3A-F22E-4233-9C2A-D3FCACDE2D90}"/>
              </a:ext>
            </a:extLst>
          </p:cNvPr>
          <p:cNvCxnSpPr>
            <a:cxnSpLocks/>
          </p:cNvCxnSpPr>
          <p:nvPr userDrawn="1"/>
        </p:nvCxnSpPr>
        <p:spPr>
          <a:xfrm>
            <a:off x="-600" y="642600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0B65A39-EE57-4AFF-8F23-59240B6AE539}"/>
              </a:ext>
            </a:extLst>
          </p:cNvPr>
          <p:cNvCxnSpPr>
            <a:cxnSpLocks/>
          </p:cNvCxnSpPr>
          <p:nvPr userDrawn="1"/>
        </p:nvCxnSpPr>
        <p:spPr>
          <a:xfrm>
            <a:off x="0" y="81105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C2891DB4-3B8C-41D5-9DAC-1A9D80B6A1F1}"/>
              </a:ext>
            </a:extLst>
          </p:cNvPr>
          <p:cNvSpPr>
            <a:spLocks noChangeAspect="1"/>
          </p:cNvSpPr>
          <p:nvPr userDrawn="1"/>
        </p:nvSpPr>
        <p:spPr>
          <a:xfrm>
            <a:off x="11568000" y="6609179"/>
            <a:ext cx="108000" cy="108000"/>
          </a:xfrm>
          <a:prstGeom prst="ellipse">
            <a:avLst/>
          </a:prstGeom>
          <a:solidFill>
            <a:schemeClr val="tx2">
              <a:alpha val="90000"/>
            </a:schemeClr>
          </a:solid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sp>
        <p:nvSpPr>
          <p:cNvPr id="24" name="椭圆 23">
            <a:extLst>
              <a:ext uri="{FF2B5EF4-FFF2-40B4-BE49-F238E27FC236}">
                <a16:creationId xmlns:a16="http://schemas.microsoft.com/office/drawing/2014/main" id="{19E01266-8244-42EA-8196-E327218A61DC}"/>
              </a:ext>
            </a:extLst>
          </p:cNvPr>
          <p:cNvSpPr>
            <a:spLocks noChangeAspect="1"/>
          </p:cNvSpPr>
          <p:nvPr userDrawn="1"/>
        </p:nvSpPr>
        <p:spPr>
          <a:xfrm>
            <a:off x="11121924"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a:extLst>
              <a:ext uri="{FF2B5EF4-FFF2-40B4-BE49-F238E27FC236}">
                <a16:creationId xmlns:a16="http://schemas.microsoft.com/office/drawing/2014/main" id="{7E54611D-BE28-4CA6-9E5E-63F071E8CAF3}"/>
              </a:ext>
            </a:extLst>
          </p:cNvPr>
          <p:cNvSpPr>
            <a:spLocks noChangeAspect="1"/>
          </p:cNvSpPr>
          <p:nvPr userDrawn="1"/>
        </p:nvSpPr>
        <p:spPr>
          <a:xfrm>
            <a:off x="11344961"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椭圆 25">
            <a:extLst>
              <a:ext uri="{FF2B5EF4-FFF2-40B4-BE49-F238E27FC236}">
                <a16:creationId xmlns:a16="http://schemas.microsoft.com/office/drawing/2014/main" id="{01A1A651-D2D8-422D-A8DA-3A23F8125AF4}"/>
              </a:ext>
            </a:extLst>
          </p:cNvPr>
          <p:cNvSpPr>
            <a:spLocks noChangeAspect="1"/>
          </p:cNvSpPr>
          <p:nvPr userDrawn="1"/>
        </p:nvSpPr>
        <p:spPr>
          <a:xfrm>
            <a:off x="1067585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sp>
        <p:nvSpPr>
          <p:cNvPr id="27" name="椭圆 26">
            <a:extLst>
              <a:ext uri="{FF2B5EF4-FFF2-40B4-BE49-F238E27FC236}">
                <a16:creationId xmlns:a16="http://schemas.microsoft.com/office/drawing/2014/main" id="{FCD87E55-20CB-46C8-A690-50F930F0C2B8}"/>
              </a:ext>
            </a:extLst>
          </p:cNvPr>
          <p:cNvSpPr>
            <a:spLocks noChangeAspect="1"/>
          </p:cNvSpPr>
          <p:nvPr userDrawn="1"/>
        </p:nvSpPr>
        <p:spPr>
          <a:xfrm>
            <a:off x="10898887"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774425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_3人物">
    <p:spTree>
      <p:nvGrpSpPr>
        <p:cNvPr id="1" name=""/>
        <p:cNvGrpSpPr/>
        <p:nvPr/>
      </p:nvGrpSpPr>
      <p:grpSpPr>
        <a:xfrm>
          <a:off x="0" y="0"/>
          <a:ext cx="0" cy="0"/>
          <a:chOff x="0" y="0"/>
          <a:chExt cx="0" cy="0"/>
        </a:xfrm>
      </p:grpSpPr>
      <p:sp>
        <p:nvSpPr>
          <p:cNvPr id="129" name="矩形 128">
            <a:extLst>
              <a:ext uri="{FF2B5EF4-FFF2-40B4-BE49-F238E27FC236}">
                <a16:creationId xmlns:a16="http://schemas.microsoft.com/office/drawing/2014/main" id="{28D388BD-1A23-4BE7-8699-26002363A5FC}"/>
              </a:ext>
            </a:extLst>
          </p:cNvPr>
          <p:cNvSpPr/>
          <p:nvPr userDrawn="1"/>
        </p:nvSpPr>
        <p:spPr>
          <a:xfrm>
            <a:off x="-600" y="0"/>
            <a:ext cx="12193200" cy="68580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占位符 47">
            <a:extLst>
              <a:ext uri="{FF2B5EF4-FFF2-40B4-BE49-F238E27FC236}">
                <a16:creationId xmlns:a16="http://schemas.microsoft.com/office/drawing/2014/main" id="{F0DE6DAA-35F3-4E8C-ADFB-D3DBCE7DF92A}"/>
              </a:ext>
            </a:extLst>
          </p:cNvPr>
          <p:cNvSpPr>
            <a:spLocks noGrp="1"/>
          </p:cNvSpPr>
          <p:nvPr>
            <p:ph type="body" sz="quarter" idx="10" hasCustomPrompt="1"/>
          </p:nvPr>
        </p:nvSpPr>
        <p:spPr>
          <a:xfrm>
            <a:off x="684197" y="209665"/>
            <a:ext cx="6629859" cy="538877"/>
          </a:xfrm>
          <a:prstGeom prst="rect">
            <a:avLst/>
          </a:prstGeom>
        </p:spPr>
        <p:txBody>
          <a:bodyPr lIns="36000" tIns="72000" rIns="36000" bIns="36000"/>
          <a:lstStyle>
            <a:lvl1pPr marL="0" indent="0" algn="l">
              <a:lnSpc>
                <a:spcPct val="100000"/>
              </a:lnSpc>
              <a:spcBef>
                <a:spcPts val="0"/>
              </a:spcBef>
              <a:buNone/>
              <a:defRPr sz="2800" b="1">
                <a:solidFill>
                  <a:schemeClr val="tx2"/>
                </a:solidFill>
                <a:latin typeface="+mj-ea"/>
                <a:ea typeface="+mj-ea"/>
              </a:defRPr>
            </a:lvl1pPr>
          </a:lstStyle>
          <a:p>
            <a:pPr lvl="0"/>
            <a:r>
              <a:rPr lang="zh-CN" altLang="en-US" dirty="0"/>
              <a:t>标题</a:t>
            </a:r>
          </a:p>
        </p:txBody>
      </p:sp>
      <p:sp>
        <p:nvSpPr>
          <p:cNvPr id="13" name="任意多边形: 形状 12">
            <a:extLst>
              <a:ext uri="{FF2B5EF4-FFF2-40B4-BE49-F238E27FC236}">
                <a16:creationId xmlns:a16="http://schemas.microsoft.com/office/drawing/2014/main" id="{B997880A-C9E1-4B80-A06F-43710A1BB186}"/>
              </a:ext>
            </a:extLst>
          </p:cNvPr>
          <p:cNvSpPr>
            <a:spLocks noChangeAspect="1"/>
          </p:cNvSpPr>
          <p:nvPr userDrawn="1"/>
        </p:nvSpPr>
        <p:spPr>
          <a:xfrm rot="21000000">
            <a:off x="105270" y="255687"/>
            <a:ext cx="497857" cy="468000"/>
          </a:xfrm>
          <a:custGeom>
            <a:avLst/>
            <a:gdLst>
              <a:gd name="connsiteX0" fmla="*/ 1806537 w 3713693"/>
              <a:gd name="connsiteY0" fmla="*/ 2280161 h 3490974"/>
              <a:gd name="connsiteX1" fmla="*/ 1660571 w 3713693"/>
              <a:gd name="connsiteY1" fmla="*/ 2382367 h 3490974"/>
              <a:gd name="connsiteX2" fmla="*/ 1762777 w 3713693"/>
              <a:gd name="connsiteY2" fmla="*/ 2528333 h 3490974"/>
              <a:gd name="connsiteX3" fmla="*/ 1908743 w 3713693"/>
              <a:gd name="connsiteY3" fmla="*/ 2426127 h 3490974"/>
              <a:gd name="connsiteX4" fmla="*/ 1806537 w 3713693"/>
              <a:gd name="connsiteY4" fmla="*/ 2280161 h 3490974"/>
              <a:gd name="connsiteX5" fmla="*/ 1279123 w 3713693"/>
              <a:gd name="connsiteY5" fmla="*/ 1897664 h 3490974"/>
              <a:gd name="connsiteX6" fmla="*/ 1133157 w 3713693"/>
              <a:gd name="connsiteY6" fmla="*/ 1999871 h 3490974"/>
              <a:gd name="connsiteX7" fmla="*/ 1235364 w 3713693"/>
              <a:gd name="connsiteY7" fmla="*/ 2145836 h 3490974"/>
              <a:gd name="connsiteX8" fmla="*/ 1381329 w 3713693"/>
              <a:gd name="connsiteY8" fmla="*/ 2043629 h 3490974"/>
              <a:gd name="connsiteX9" fmla="*/ 1279123 w 3713693"/>
              <a:gd name="connsiteY9" fmla="*/ 1897664 h 3490974"/>
              <a:gd name="connsiteX10" fmla="*/ 2403290 w 3713693"/>
              <a:gd name="connsiteY10" fmla="*/ 2008521 h 3490974"/>
              <a:gd name="connsiteX11" fmla="*/ 2257324 w 3713693"/>
              <a:gd name="connsiteY11" fmla="*/ 2110727 h 3490974"/>
              <a:gd name="connsiteX12" fmla="*/ 2359531 w 3713693"/>
              <a:gd name="connsiteY12" fmla="*/ 2256692 h 3490974"/>
              <a:gd name="connsiteX13" fmla="*/ 2505497 w 3713693"/>
              <a:gd name="connsiteY13" fmla="*/ 2154486 h 3490974"/>
              <a:gd name="connsiteX14" fmla="*/ 2403290 w 3713693"/>
              <a:gd name="connsiteY14" fmla="*/ 2008521 h 3490974"/>
              <a:gd name="connsiteX15" fmla="*/ 1880107 w 3713693"/>
              <a:gd name="connsiteY15" fmla="*/ 1579376 h 3490974"/>
              <a:gd name="connsiteX16" fmla="*/ 2026116 w 3713693"/>
              <a:gd name="connsiteY16" fmla="*/ 1787898 h 3490974"/>
              <a:gd name="connsiteX17" fmla="*/ 1817594 w 3713693"/>
              <a:gd name="connsiteY17" fmla="*/ 1933907 h 3490974"/>
              <a:gd name="connsiteX18" fmla="*/ 1671585 w 3713693"/>
              <a:gd name="connsiteY18" fmla="*/ 1725385 h 3490974"/>
              <a:gd name="connsiteX19" fmla="*/ 1880107 w 3713693"/>
              <a:gd name="connsiteY19" fmla="*/ 1579376 h 3490974"/>
              <a:gd name="connsiteX20" fmla="*/ 1334450 w 3713693"/>
              <a:gd name="connsiteY20" fmla="*/ 1253604 h 3490974"/>
              <a:gd name="connsiteX21" fmla="*/ 1188485 w 3713693"/>
              <a:gd name="connsiteY21" fmla="*/ 1355811 h 3490974"/>
              <a:gd name="connsiteX22" fmla="*/ 1290691 w 3713693"/>
              <a:gd name="connsiteY22" fmla="*/ 1501777 h 3490974"/>
              <a:gd name="connsiteX23" fmla="*/ 1436656 w 3713693"/>
              <a:gd name="connsiteY23" fmla="*/ 1399570 h 3490974"/>
              <a:gd name="connsiteX24" fmla="*/ 1334450 w 3713693"/>
              <a:gd name="connsiteY24" fmla="*/ 1253604 h 3490974"/>
              <a:gd name="connsiteX25" fmla="*/ 2098854 w 3713693"/>
              <a:gd name="connsiteY25" fmla="*/ 1372273 h 3490974"/>
              <a:gd name="connsiteX26" fmla="*/ 1682410 w 3713693"/>
              <a:gd name="connsiteY26" fmla="*/ 1465315 h 3490974"/>
              <a:gd name="connsiteX27" fmla="*/ 1644592 w 3713693"/>
              <a:gd name="connsiteY27" fmla="*/ 1344680 h 3490974"/>
              <a:gd name="connsiteX28" fmla="*/ 1516526 w 3713693"/>
              <a:gd name="connsiteY28" fmla="*/ 1753196 h 3490974"/>
              <a:gd name="connsiteX29" fmla="*/ 1388078 w 3713693"/>
              <a:gd name="connsiteY29" fmla="*/ 1724499 h 3490974"/>
              <a:gd name="connsiteX30" fmla="*/ 1692000 w 3713693"/>
              <a:gd name="connsiteY30" fmla="*/ 2055079 h 3490974"/>
              <a:gd name="connsiteX31" fmla="*/ 1637631 w 3713693"/>
              <a:gd name="connsiteY31" fmla="*/ 2114216 h 3490974"/>
              <a:gd name="connsiteX32" fmla="*/ 2034005 w 3713693"/>
              <a:gd name="connsiteY32" fmla="*/ 2025658 h 3490974"/>
              <a:gd name="connsiteX33" fmla="*/ 2066122 w 3713693"/>
              <a:gd name="connsiteY33" fmla="*/ 2128107 h 3490974"/>
              <a:gd name="connsiteX34" fmla="*/ 2186207 w 3713693"/>
              <a:gd name="connsiteY34" fmla="*/ 1745050 h 3490974"/>
              <a:gd name="connsiteX35" fmla="*/ 2313367 w 3713693"/>
              <a:gd name="connsiteY35" fmla="*/ 1773460 h 3490974"/>
              <a:gd name="connsiteX36" fmla="*/ 2021693 w 3713693"/>
              <a:gd name="connsiteY36" fmla="*/ 1456202 h 3490974"/>
              <a:gd name="connsiteX37" fmla="*/ 2462689 w 3713693"/>
              <a:gd name="connsiteY37" fmla="*/ 1359475 h 3490974"/>
              <a:gd name="connsiteX38" fmla="*/ 2316723 w 3713693"/>
              <a:gd name="connsiteY38" fmla="*/ 1461680 h 3490974"/>
              <a:gd name="connsiteX39" fmla="*/ 2418929 w 3713693"/>
              <a:gd name="connsiteY39" fmla="*/ 1607647 h 3490974"/>
              <a:gd name="connsiteX40" fmla="*/ 2564895 w 3713693"/>
              <a:gd name="connsiteY40" fmla="*/ 1505441 h 3490974"/>
              <a:gd name="connsiteX41" fmla="*/ 2462689 w 3713693"/>
              <a:gd name="connsiteY41" fmla="*/ 1359475 h 3490974"/>
              <a:gd name="connsiteX42" fmla="*/ 1930774 w 3713693"/>
              <a:gd name="connsiteY42" fmla="*/ 981055 h 3490974"/>
              <a:gd name="connsiteX43" fmla="*/ 1784808 w 3713693"/>
              <a:gd name="connsiteY43" fmla="*/ 1083262 h 3490974"/>
              <a:gd name="connsiteX44" fmla="*/ 1887015 w 3713693"/>
              <a:gd name="connsiteY44" fmla="*/ 1229227 h 3490974"/>
              <a:gd name="connsiteX45" fmla="*/ 2032981 w 3713693"/>
              <a:gd name="connsiteY45" fmla="*/ 1127021 h 3490974"/>
              <a:gd name="connsiteX46" fmla="*/ 1930774 w 3713693"/>
              <a:gd name="connsiteY46" fmla="*/ 981055 h 3490974"/>
              <a:gd name="connsiteX47" fmla="*/ 2528410 w 3713693"/>
              <a:gd name="connsiteY47" fmla="*/ 0 h 3490974"/>
              <a:gd name="connsiteX48" fmla="*/ 2711243 w 3713693"/>
              <a:gd name="connsiteY48" fmla="*/ 583212 h 3490974"/>
              <a:gd name="connsiteX49" fmla="*/ 2466996 w 3713693"/>
              <a:gd name="connsiteY49" fmla="*/ 1006259 h 3490974"/>
              <a:gd name="connsiteX50" fmla="*/ 3300034 w 3713693"/>
              <a:gd name="connsiteY50" fmla="*/ 1006259 h 3490974"/>
              <a:gd name="connsiteX51" fmla="*/ 3713693 w 3713693"/>
              <a:gd name="connsiteY51" fmla="*/ 1456203 h 3490974"/>
              <a:gd name="connsiteX52" fmla="*/ 3300032 w 3713693"/>
              <a:gd name="connsiteY52" fmla="*/ 1906146 h 3490974"/>
              <a:gd name="connsiteX53" fmla="*/ 2798766 w 3713693"/>
              <a:gd name="connsiteY53" fmla="*/ 1906146 h 3490974"/>
              <a:gd name="connsiteX54" fmla="*/ 3215040 w 3713693"/>
              <a:gd name="connsiteY54" fmla="*/ 2627154 h 3490974"/>
              <a:gd name="connsiteX55" fmla="*/ 3032208 w 3713693"/>
              <a:gd name="connsiteY55" fmla="*/ 3210365 h 3490974"/>
              <a:gd name="connsiteX56" fmla="*/ 2435715 w 3713693"/>
              <a:gd name="connsiteY56" fmla="*/ 3077097 h 3490974"/>
              <a:gd name="connsiteX57" fmla="*/ 2191110 w 3713693"/>
              <a:gd name="connsiteY57" fmla="*/ 2653431 h 3490974"/>
              <a:gd name="connsiteX58" fmla="*/ 1784498 w 3713693"/>
              <a:gd name="connsiteY58" fmla="*/ 3357705 h 3490974"/>
              <a:gd name="connsiteX59" fmla="*/ 1188005 w 3713693"/>
              <a:gd name="connsiteY59" fmla="*/ 3490974 h 3490974"/>
              <a:gd name="connsiteX60" fmla="*/ 1005173 w 3713693"/>
              <a:gd name="connsiteY60" fmla="*/ 2907762 h 3490974"/>
              <a:gd name="connsiteX61" fmla="*/ 1237695 w 3713693"/>
              <a:gd name="connsiteY61" fmla="*/ 2505022 h 3490974"/>
              <a:gd name="connsiteX62" fmla="*/ 413660 w 3713693"/>
              <a:gd name="connsiteY62" fmla="*/ 2505022 h 3490974"/>
              <a:gd name="connsiteX63" fmla="*/ 0 w 3713693"/>
              <a:gd name="connsiteY63" fmla="*/ 2055078 h 3490974"/>
              <a:gd name="connsiteX64" fmla="*/ 413660 w 3713693"/>
              <a:gd name="connsiteY64" fmla="*/ 1605135 h 3490974"/>
              <a:gd name="connsiteX65" fmla="*/ 911492 w 3713693"/>
              <a:gd name="connsiteY65" fmla="*/ 1605135 h 3490974"/>
              <a:gd name="connsiteX66" fmla="*/ 487693 w 3713693"/>
              <a:gd name="connsiteY66" fmla="*/ 871093 h 3490974"/>
              <a:gd name="connsiteX67" fmla="*/ 670525 w 3713693"/>
              <a:gd name="connsiteY67" fmla="*/ 287881 h 3490974"/>
              <a:gd name="connsiteX68" fmla="*/ 1267018 w 3713693"/>
              <a:gd name="connsiteY68" fmla="*/ 421150 h 3490974"/>
              <a:gd name="connsiteX69" fmla="*/ 1516364 w 3713693"/>
              <a:gd name="connsiteY69" fmla="*/ 853029 h 3490974"/>
              <a:gd name="connsiteX70" fmla="*/ 1931918 w 3713693"/>
              <a:gd name="connsiteY70" fmla="*/ 133268 h 34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13693" h="3490974">
                <a:moveTo>
                  <a:pt x="1806537" y="2280161"/>
                </a:moveTo>
                <a:cubicBezTo>
                  <a:pt x="1738005" y="2268078"/>
                  <a:pt x="1672654" y="2313837"/>
                  <a:pt x="1660571" y="2382367"/>
                </a:cubicBezTo>
                <a:cubicBezTo>
                  <a:pt x="1648487" y="2450898"/>
                  <a:pt x="1694246" y="2516249"/>
                  <a:pt x="1762777" y="2528333"/>
                </a:cubicBezTo>
                <a:cubicBezTo>
                  <a:pt x="1831308" y="2540416"/>
                  <a:pt x="1896659" y="2494657"/>
                  <a:pt x="1908743" y="2426127"/>
                </a:cubicBezTo>
                <a:cubicBezTo>
                  <a:pt x="1920826" y="2357596"/>
                  <a:pt x="1875067" y="2292245"/>
                  <a:pt x="1806537" y="2280161"/>
                </a:cubicBezTo>
                <a:close/>
                <a:moveTo>
                  <a:pt x="1279123" y="1897664"/>
                </a:moveTo>
                <a:cubicBezTo>
                  <a:pt x="1210592" y="1885580"/>
                  <a:pt x="1145241" y="1931339"/>
                  <a:pt x="1133157" y="1999871"/>
                </a:cubicBezTo>
                <a:cubicBezTo>
                  <a:pt x="1121074" y="2068401"/>
                  <a:pt x="1166833" y="2133752"/>
                  <a:pt x="1235364" y="2145836"/>
                </a:cubicBezTo>
                <a:cubicBezTo>
                  <a:pt x="1303894" y="2157920"/>
                  <a:pt x="1369245" y="2112161"/>
                  <a:pt x="1381329" y="2043629"/>
                </a:cubicBezTo>
                <a:cubicBezTo>
                  <a:pt x="1393413" y="1975098"/>
                  <a:pt x="1347654" y="1909747"/>
                  <a:pt x="1279123" y="1897664"/>
                </a:cubicBezTo>
                <a:close/>
                <a:moveTo>
                  <a:pt x="2403290" y="2008521"/>
                </a:moveTo>
                <a:cubicBezTo>
                  <a:pt x="2334760" y="1996437"/>
                  <a:pt x="2269409" y="2042196"/>
                  <a:pt x="2257324" y="2110727"/>
                </a:cubicBezTo>
                <a:cubicBezTo>
                  <a:pt x="2245241" y="2179257"/>
                  <a:pt x="2291000" y="2244609"/>
                  <a:pt x="2359531" y="2256692"/>
                </a:cubicBezTo>
                <a:cubicBezTo>
                  <a:pt x="2428061" y="2268776"/>
                  <a:pt x="2493413" y="2223017"/>
                  <a:pt x="2505497" y="2154486"/>
                </a:cubicBezTo>
                <a:cubicBezTo>
                  <a:pt x="2517580" y="2085955"/>
                  <a:pt x="2471822" y="2020604"/>
                  <a:pt x="2403290" y="2008521"/>
                </a:cubicBezTo>
                <a:close/>
                <a:moveTo>
                  <a:pt x="1880107" y="1579376"/>
                </a:moveTo>
                <a:cubicBezTo>
                  <a:pt x="1978008" y="1596638"/>
                  <a:pt x="2043379" y="1689997"/>
                  <a:pt x="2026116" y="1787898"/>
                </a:cubicBezTo>
                <a:cubicBezTo>
                  <a:pt x="2008853" y="1885799"/>
                  <a:pt x="1915495" y="1951169"/>
                  <a:pt x="1817594" y="1933907"/>
                </a:cubicBezTo>
                <a:cubicBezTo>
                  <a:pt x="1719693" y="1916644"/>
                  <a:pt x="1654323" y="1823285"/>
                  <a:pt x="1671585" y="1725385"/>
                </a:cubicBezTo>
                <a:cubicBezTo>
                  <a:pt x="1688848" y="1627484"/>
                  <a:pt x="1782207" y="1562113"/>
                  <a:pt x="1880107" y="1579376"/>
                </a:cubicBezTo>
                <a:close/>
                <a:moveTo>
                  <a:pt x="1334450" y="1253604"/>
                </a:moveTo>
                <a:cubicBezTo>
                  <a:pt x="1265919" y="1241521"/>
                  <a:pt x="1200568" y="1287280"/>
                  <a:pt x="1188485" y="1355811"/>
                </a:cubicBezTo>
                <a:cubicBezTo>
                  <a:pt x="1176401" y="1424341"/>
                  <a:pt x="1222160" y="1489692"/>
                  <a:pt x="1290691" y="1501777"/>
                </a:cubicBezTo>
                <a:cubicBezTo>
                  <a:pt x="1359222" y="1513860"/>
                  <a:pt x="1424572" y="1468101"/>
                  <a:pt x="1436656" y="1399570"/>
                </a:cubicBezTo>
                <a:cubicBezTo>
                  <a:pt x="1448741" y="1331040"/>
                  <a:pt x="1402981" y="1265689"/>
                  <a:pt x="1334450" y="1253604"/>
                </a:cubicBezTo>
                <a:close/>
                <a:moveTo>
                  <a:pt x="2098854" y="1372273"/>
                </a:moveTo>
                <a:lnTo>
                  <a:pt x="1682410" y="1465315"/>
                </a:lnTo>
                <a:lnTo>
                  <a:pt x="1644592" y="1344680"/>
                </a:lnTo>
                <a:lnTo>
                  <a:pt x="1516526" y="1753196"/>
                </a:lnTo>
                <a:lnTo>
                  <a:pt x="1388078" y="1724499"/>
                </a:lnTo>
                <a:lnTo>
                  <a:pt x="1692000" y="2055079"/>
                </a:lnTo>
                <a:lnTo>
                  <a:pt x="1637631" y="2114216"/>
                </a:lnTo>
                <a:lnTo>
                  <a:pt x="2034005" y="2025658"/>
                </a:lnTo>
                <a:lnTo>
                  <a:pt x="2066122" y="2128107"/>
                </a:lnTo>
                <a:lnTo>
                  <a:pt x="2186207" y="1745050"/>
                </a:lnTo>
                <a:lnTo>
                  <a:pt x="2313367" y="1773460"/>
                </a:lnTo>
                <a:lnTo>
                  <a:pt x="2021693" y="1456202"/>
                </a:lnTo>
                <a:close/>
                <a:moveTo>
                  <a:pt x="2462689" y="1359475"/>
                </a:moveTo>
                <a:cubicBezTo>
                  <a:pt x="2394158" y="1347390"/>
                  <a:pt x="2328807" y="1393151"/>
                  <a:pt x="2316723" y="1461680"/>
                </a:cubicBezTo>
                <a:cubicBezTo>
                  <a:pt x="2304639" y="1530212"/>
                  <a:pt x="2350399" y="1595563"/>
                  <a:pt x="2418929" y="1607647"/>
                </a:cubicBezTo>
                <a:cubicBezTo>
                  <a:pt x="2487460" y="1619731"/>
                  <a:pt x="2552811" y="1573971"/>
                  <a:pt x="2564895" y="1505441"/>
                </a:cubicBezTo>
                <a:cubicBezTo>
                  <a:pt x="2576979" y="1436909"/>
                  <a:pt x="2531219" y="1371558"/>
                  <a:pt x="2462689" y="1359475"/>
                </a:cubicBezTo>
                <a:close/>
                <a:moveTo>
                  <a:pt x="1930774" y="981055"/>
                </a:moveTo>
                <a:cubicBezTo>
                  <a:pt x="1862243" y="968972"/>
                  <a:pt x="1796893" y="1014731"/>
                  <a:pt x="1784808" y="1083262"/>
                </a:cubicBezTo>
                <a:cubicBezTo>
                  <a:pt x="1772725" y="1151793"/>
                  <a:pt x="1818485" y="1217143"/>
                  <a:pt x="1887015" y="1229227"/>
                </a:cubicBezTo>
                <a:cubicBezTo>
                  <a:pt x="1955546" y="1241311"/>
                  <a:pt x="2020896" y="1195552"/>
                  <a:pt x="2032981" y="1127021"/>
                </a:cubicBezTo>
                <a:cubicBezTo>
                  <a:pt x="2045064" y="1058490"/>
                  <a:pt x="1999305" y="993139"/>
                  <a:pt x="1930774" y="981055"/>
                </a:cubicBezTo>
                <a:close/>
                <a:moveTo>
                  <a:pt x="2528410" y="0"/>
                </a:moveTo>
                <a:lnTo>
                  <a:pt x="2711243" y="583212"/>
                </a:lnTo>
                <a:lnTo>
                  <a:pt x="2466996" y="1006259"/>
                </a:lnTo>
                <a:lnTo>
                  <a:pt x="3300034" y="1006259"/>
                </a:lnTo>
                <a:lnTo>
                  <a:pt x="3713693" y="1456203"/>
                </a:lnTo>
                <a:lnTo>
                  <a:pt x="3300032" y="1906146"/>
                </a:lnTo>
                <a:lnTo>
                  <a:pt x="2798766" y="1906146"/>
                </a:lnTo>
                <a:lnTo>
                  <a:pt x="3215040" y="2627154"/>
                </a:lnTo>
                <a:lnTo>
                  <a:pt x="3032208" y="3210365"/>
                </a:lnTo>
                <a:lnTo>
                  <a:pt x="2435715" y="3077097"/>
                </a:lnTo>
                <a:lnTo>
                  <a:pt x="2191110" y="2653431"/>
                </a:lnTo>
                <a:lnTo>
                  <a:pt x="1784498" y="3357705"/>
                </a:lnTo>
                <a:lnTo>
                  <a:pt x="1188005" y="3490974"/>
                </a:lnTo>
                <a:lnTo>
                  <a:pt x="1005173" y="2907762"/>
                </a:lnTo>
                <a:lnTo>
                  <a:pt x="1237695" y="2505022"/>
                </a:lnTo>
                <a:lnTo>
                  <a:pt x="413660" y="2505022"/>
                </a:lnTo>
                <a:lnTo>
                  <a:pt x="0" y="2055078"/>
                </a:lnTo>
                <a:lnTo>
                  <a:pt x="413660" y="1605135"/>
                </a:lnTo>
                <a:lnTo>
                  <a:pt x="911492" y="1605135"/>
                </a:lnTo>
                <a:lnTo>
                  <a:pt x="487693" y="871093"/>
                </a:lnTo>
                <a:lnTo>
                  <a:pt x="670525" y="287881"/>
                </a:lnTo>
                <a:lnTo>
                  <a:pt x="1267018" y="421150"/>
                </a:lnTo>
                <a:lnTo>
                  <a:pt x="1516364" y="853029"/>
                </a:lnTo>
                <a:lnTo>
                  <a:pt x="1931918" y="133268"/>
                </a:ln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dirty="0">
              <a:solidFill>
                <a:schemeClr val="bg1"/>
              </a:solidFill>
            </a:endParaRPr>
          </a:p>
        </p:txBody>
      </p:sp>
      <p:sp>
        <p:nvSpPr>
          <p:cNvPr id="17" name="任意多边形: 形状 16">
            <a:extLst>
              <a:ext uri="{FF2B5EF4-FFF2-40B4-BE49-F238E27FC236}">
                <a16:creationId xmlns:a16="http://schemas.microsoft.com/office/drawing/2014/main" id="{4DFEA5C1-DE9F-4351-B445-296593A3A770}"/>
              </a:ext>
            </a:extLst>
          </p:cNvPr>
          <p:cNvSpPr>
            <a:spLocks noChangeAspect="1"/>
          </p:cNvSpPr>
          <p:nvPr userDrawn="1"/>
        </p:nvSpPr>
        <p:spPr>
          <a:xfrm>
            <a:off x="9962751" y="291578"/>
            <a:ext cx="414000" cy="414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dirty="0">
              <a:solidFill>
                <a:schemeClr val="tx1"/>
              </a:solidFill>
            </a:endParaRPr>
          </a:p>
        </p:txBody>
      </p:sp>
      <p:pic>
        <p:nvPicPr>
          <p:cNvPr id="18" name="图片 17">
            <a:extLst>
              <a:ext uri="{FF2B5EF4-FFF2-40B4-BE49-F238E27FC236}">
                <a16:creationId xmlns:a16="http://schemas.microsoft.com/office/drawing/2014/main" id="{C5363A52-9BDA-46D4-84A0-46133A9FE16A}"/>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10452000" y="335103"/>
            <a:ext cx="1224000" cy="326951"/>
          </a:xfrm>
          <a:prstGeom prst="rect">
            <a:avLst/>
          </a:prstGeom>
        </p:spPr>
      </p:pic>
      <p:sp>
        <p:nvSpPr>
          <p:cNvPr id="28" name="图片占位符 27">
            <a:extLst>
              <a:ext uri="{FF2B5EF4-FFF2-40B4-BE49-F238E27FC236}">
                <a16:creationId xmlns:a16="http://schemas.microsoft.com/office/drawing/2014/main" id="{87E37CD5-9BBE-408E-997C-6A43DFAB6260}"/>
              </a:ext>
            </a:extLst>
          </p:cNvPr>
          <p:cNvSpPr>
            <a:spLocks noGrp="1"/>
          </p:cNvSpPr>
          <p:nvPr>
            <p:ph type="pic" sz="quarter" idx="11"/>
          </p:nvPr>
        </p:nvSpPr>
        <p:spPr>
          <a:xfrm>
            <a:off x="1921777" y="1938795"/>
            <a:ext cx="1260000" cy="1260000"/>
          </a:xfrm>
          <a:custGeom>
            <a:avLst/>
            <a:gdLst>
              <a:gd name="connsiteX0" fmla="*/ 630000 w 1260000"/>
              <a:gd name="connsiteY0" fmla="*/ 0 h 1260000"/>
              <a:gd name="connsiteX1" fmla="*/ 1260000 w 1260000"/>
              <a:gd name="connsiteY1" fmla="*/ 630000 h 1260000"/>
              <a:gd name="connsiteX2" fmla="*/ 630000 w 1260000"/>
              <a:gd name="connsiteY2" fmla="*/ 1260000 h 1260000"/>
              <a:gd name="connsiteX3" fmla="*/ 0 w 1260000"/>
              <a:gd name="connsiteY3" fmla="*/ 630000 h 1260000"/>
              <a:gd name="connsiteX4" fmla="*/ 630000 w 1260000"/>
              <a:gd name="connsiteY4" fmla="*/ 0 h 12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000" h="1260000">
                <a:moveTo>
                  <a:pt x="630000" y="0"/>
                </a:moveTo>
                <a:cubicBezTo>
                  <a:pt x="977939" y="0"/>
                  <a:pt x="1260000" y="282061"/>
                  <a:pt x="1260000" y="630000"/>
                </a:cubicBezTo>
                <a:cubicBezTo>
                  <a:pt x="1260000" y="977939"/>
                  <a:pt x="977939" y="1260000"/>
                  <a:pt x="630000" y="1260000"/>
                </a:cubicBezTo>
                <a:cubicBezTo>
                  <a:pt x="282061" y="1260000"/>
                  <a:pt x="0" y="977939"/>
                  <a:pt x="0" y="630000"/>
                </a:cubicBezTo>
                <a:cubicBezTo>
                  <a:pt x="0" y="282061"/>
                  <a:pt x="282061" y="0"/>
                  <a:pt x="630000" y="0"/>
                </a:cubicBezTo>
                <a:close/>
              </a:path>
            </a:pathLst>
          </a:custGeom>
          <a:effectLst>
            <a:outerShdw blurRad="254000" sx="102000" sy="102000" algn="ctr" rotWithShape="0">
              <a:prstClr val="black">
                <a:alpha val="20000"/>
              </a:prstClr>
            </a:outerShdw>
          </a:effectLst>
        </p:spPr>
        <p:txBody>
          <a:bodyPr wrap="square">
            <a:noAutofit/>
          </a:bodyPr>
          <a:lstStyle>
            <a:lvl1pPr marL="0" indent="0" algn="ctr">
              <a:lnSpc>
                <a:spcPct val="150000"/>
              </a:lnSpc>
              <a:buNone/>
              <a:defRPr sz="2000"/>
            </a:lvl1pPr>
          </a:lstStyle>
          <a:p>
            <a:endParaRPr lang="zh-CN" altLang="en-US" dirty="0"/>
          </a:p>
        </p:txBody>
      </p:sp>
      <p:sp>
        <p:nvSpPr>
          <p:cNvPr id="29" name="图片占位符 28">
            <a:extLst>
              <a:ext uri="{FF2B5EF4-FFF2-40B4-BE49-F238E27FC236}">
                <a16:creationId xmlns:a16="http://schemas.microsoft.com/office/drawing/2014/main" id="{FC904741-BB6C-4E4D-98DD-DE795BB5D61A}"/>
              </a:ext>
            </a:extLst>
          </p:cNvPr>
          <p:cNvSpPr>
            <a:spLocks noGrp="1"/>
          </p:cNvSpPr>
          <p:nvPr>
            <p:ph type="pic" sz="quarter" idx="12"/>
          </p:nvPr>
        </p:nvSpPr>
        <p:spPr>
          <a:xfrm>
            <a:off x="5461008" y="1938795"/>
            <a:ext cx="1260000" cy="1260000"/>
          </a:xfrm>
          <a:custGeom>
            <a:avLst/>
            <a:gdLst>
              <a:gd name="connsiteX0" fmla="*/ 630000 w 1260000"/>
              <a:gd name="connsiteY0" fmla="*/ 0 h 1260000"/>
              <a:gd name="connsiteX1" fmla="*/ 1260000 w 1260000"/>
              <a:gd name="connsiteY1" fmla="*/ 630000 h 1260000"/>
              <a:gd name="connsiteX2" fmla="*/ 630000 w 1260000"/>
              <a:gd name="connsiteY2" fmla="*/ 1260000 h 1260000"/>
              <a:gd name="connsiteX3" fmla="*/ 0 w 1260000"/>
              <a:gd name="connsiteY3" fmla="*/ 630000 h 1260000"/>
              <a:gd name="connsiteX4" fmla="*/ 630000 w 1260000"/>
              <a:gd name="connsiteY4" fmla="*/ 0 h 12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000" h="1260000">
                <a:moveTo>
                  <a:pt x="630000" y="0"/>
                </a:moveTo>
                <a:cubicBezTo>
                  <a:pt x="977939" y="0"/>
                  <a:pt x="1260000" y="282061"/>
                  <a:pt x="1260000" y="630000"/>
                </a:cubicBezTo>
                <a:cubicBezTo>
                  <a:pt x="1260000" y="977939"/>
                  <a:pt x="977939" y="1260000"/>
                  <a:pt x="630000" y="1260000"/>
                </a:cubicBezTo>
                <a:cubicBezTo>
                  <a:pt x="282061" y="1260000"/>
                  <a:pt x="0" y="977939"/>
                  <a:pt x="0" y="630000"/>
                </a:cubicBezTo>
                <a:cubicBezTo>
                  <a:pt x="0" y="282061"/>
                  <a:pt x="282061" y="0"/>
                  <a:pt x="630000" y="0"/>
                </a:cubicBezTo>
                <a:close/>
              </a:path>
            </a:pathLst>
          </a:custGeom>
          <a:effectLst>
            <a:outerShdw blurRad="254000" sx="102000" sy="102000" algn="ctr" rotWithShape="0">
              <a:prstClr val="black">
                <a:alpha val="20000"/>
              </a:prstClr>
            </a:outerShdw>
          </a:effectLst>
        </p:spPr>
        <p:txBody>
          <a:bodyPr wrap="square">
            <a:noAutofit/>
          </a:bodyPr>
          <a:lstStyle>
            <a:lvl1pPr>
              <a:defRPr lang="zh-CN" altLang="en-US" sz="2000" dirty="0"/>
            </a:lvl1pPr>
          </a:lstStyle>
          <a:p>
            <a:pPr marL="0" lvl="0" indent="0" algn="ctr">
              <a:lnSpc>
                <a:spcPct val="150000"/>
              </a:lnSpc>
              <a:buNone/>
            </a:pPr>
            <a:endParaRPr lang="zh-CN" altLang="en-US" dirty="0"/>
          </a:p>
        </p:txBody>
      </p:sp>
      <p:sp>
        <p:nvSpPr>
          <p:cNvPr id="30" name="图片占位符 29">
            <a:extLst>
              <a:ext uri="{FF2B5EF4-FFF2-40B4-BE49-F238E27FC236}">
                <a16:creationId xmlns:a16="http://schemas.microsoft.com/office/drawing/2014/main" id="{74567F33-C9C0-4BE8-AE97-48C785EB7C90}"/>
              </a:ext>
            </a:extLst>
          </p:cNvPr>
          <p:cNvSpPr>
            <a:spLocks noGrp="1"/>
          </p:cNvSpPr>
          <p:nvPr>
            <p:ph type="pic" sz="quarter" idx="13"/>
          </p:nvPr>
        </p:nvSpPr>
        <p:spPr>
          <a:xfrm>
            <a:off x="9000714" y="1938795"/>
            <a:ext cx="1260000" cy="1260000"/>
          </a:xfrm>
          <a:custGeom>
            <a:avLst/>
            <a:gdLst>
              <a:gd name="connsiteX0" fmla="*/ 630000 w 1260000"/>
              <a:gd name="connsiteY0" fmla="*/ 0 h 1260000"/>
              <a:gd name="connsiteX1" fmla="*/ 1260000 w 1260000"/>
              <a:gd name="connsiteY1" fmla="*/ 630000 h 1260000"/>
              <a:gd name="connsiteX2" fmla="*/ 630000 w 1260000"/>
              <a:gd name="connsiteY2" fmla="*/ 1260000 h 1260000"/>
              <a:gd name="connsiteX3" fmla="*/ 0 w 1260000"/>
              <a:gd name="connsiteY3" fmla="*/ 630000 h 1260000"/>
              <a:gd name="connsiteX4" fmla="*/ 630000 w 1260000"/>
              <a:gd name="connsiteY4" fmla="*/ 0 h 12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000" h="1260000">
                <a:moveTo>
                  <a:pt x="630000" y="0"/>
                </a:moveTo>
                <a:cubicBezTo>
                  <a:pt x="977939" y="0"/>
                  <a:pt x="1260000" y="282061"/>
                  <a:pt x="1260000" y="630000"/>
                </a:cubicBezTo>
                <a:cubicBezTo>
                  <a:pt x="1260000" y="977939"/>
                  <a:pt x="977939" y="1260000"/>
                  <a:pt x="630000" y="1260000"/>
                </a:cubicBezTo>
                <a:cubicBezTo>
                  <a:pt x="282061" y="1260000"/>
                  <a:pt x="0" y="977939"/>
                  <a:pt x="0" y="630000"/>
                </a:cubicBezTo>
                <a:cubicBezTo>
                  <a:pt x="0" y="282061"/>
                  <a:pt x="282061" y="0"/>
                  <a:pt x="630000" y="0"/>
                </a:cubicBezTo>
                <a:close/>
              </a:path>
            </a:pathLst>
          </a:custGeom>
          <a:effectLst>
            <a:outerShdw blurRad="254000" sx="102000" sy="102000" algn="ctr" rotWithShape="0">
              <a:prstClr val="black">
                <a:alpha val="20000"/>
              </a:prstClr>
            </a:outerShdw>
          </a:effectLst>
        </p:spPr>
        <p:txBody>
          <a:bodyPr wrap="square">
            <a:noAutofit/>
          </a:bodyPr>
          <a:lstStyle>
            <a:lvl1pPr>
              <a:defRPr lang="zh-CN" altLang="en-US" sz="2000" dirty="0"/>
            </a:lvl1pPr>
          </a:lstStyle>
          <a:p>
            <a:pPr marL="0" lvl="0" indent="0" algn="ctr">
              <a:lnSpc>
                <a:spcPct val="150000"/>
              </a:lnSpc>
              <a:buNone/>
            </a:pPr>
            <a:endParaRPr lang="zh-CN" altLang="en-US" dirty="0"/>
          </a:p>
        </p:txBody>
      </p:sp>
      <p:sp>
        <p:nvSpPr>
          <p:cNvPr id="33" name="文本框 32">
            <a:extLst>
              <a:ext uri="{FF2B5EF4-FFF2-40B4-BE49-F238E27FC236}">
                <a16:creationId xmlns:a16="http://schemas.microsoft.com/office/drawing/2014/main" id="{DB817192-214C-4E72-83E6-D9A7DF2DAE9E}"/>
              </a:ext>
            </a:extLst>
          </p:cNvPr>
          <p:cNvSpPr txBox="1"/>
          <p:nvPr userDrawn="1"/>
        </p:nvSpPr>
        <p:spPr>
          <a:xfrm>
            <a:off x="425675" y="6474097"/>
            <a:ext cx="1964352" cy="313484"/>
          </a:xfrm>
          <a:prstGeom prst="rect">
            <a:avLst/>
          </a:prstGeom>
          <a:noFill/>
        </p:spPr>
        <p:txBody>
          <a:bodyPr wrap="square" rtlCol="0">
            <a:spAutoFit/>
          </a:bodyPr>
          <a:lstStyle/>
          <a:p>
            <a:pPr algn="dist">
              <a:lnSpc>
                <a:spcPct val="130000"/>
              </a:lnSpc>
            </a:pPr>
            <a:r>
              <a:rPr lang="zh-CN" altLang="en-US" sz="1200" b="0" i="0" kern="1200" dirty="0">
                <a:solidFill>
                  <a:schemeClr val="tx1">
                    <a:lumMod val="75000"/>
                    <a:lumOff val="25000"/>
                  </a:schemeClr>
                </a:solidFill>
                <a:effectLst/>
                <a:latin typeface="+mn-ea"/>
                <a:ea typeface="+mn-ea"/>
                <a:cs typeface="+mn-cs"/>
              </a:rPr>
              <a:t>博学笃志 格物明德</a:t>
            </a:r>
            <a:endParaRPr lang="zh-CN" altLang="en-US" sz="900" spc="100" dirty="0">
              <a:solidFill>
                <a:schemeClr val="tx1">
                  <a:lumMod val="75000"/>
                  <a:lumOff val="25000"/>
                </a:schemeClr>
              </a:solidFill>
              <a:latin typeface="+mn-ea"/>
              <a:ea typeface="+mn-ea"/>
            </a:endParaRPr>
          </a:p>
        </p:txBody>
      </p:sp>
      <p:cxnSp>
        <p:nvCxnSpPr>
          <p:cNvPr id="34" name="直接连接符 33">
            <a:extLst>
              <a:ext uri="{FF2B5EF4-FFF2-40B4-BE49-F238E27FC236}">
                <a16:creationId xmlns:a16="http://schemas.microsoft.com/office/drawing/2014/main" id="{5DCA5908-4856-4D17-8423-24F14E11C2C3}"/>
              </a:ext>
            </a:extLst>
          </p:cNvPr>
          <p:cNvCxnSpPr>
            <a:cxnSpLocks/>
          </p:cNvCxnSpPr>
          <p:nvPr userDrawn="1"/>
        </p:nvCxnSpPr>
        <p:spPr>
          <a:xfrm>
            <a:off x="-600" y="642600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1F9B6829-43D5-44CC-AB66-EB093D3F7C43}"/>
              </a:ext>
            </a:extLst>
          </p:cNvPr>
          <p:cNvCxnSpPr>
            <a:cxnSpLocks/>
          </p:cNvCxnSpPr>
          <p:nvPr userDrawn="1"/>
        </p:nvCxnSpPr>
        <p:spPr>
          <a:xfrm>
            <a:off x="0" y="81105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6" name="椭圆 35">
            <a:extLst>
              <a:ext uri="{FF2B5EF4-FFF2-40B4-BE49-F238E27FC236}">
                <a16:creationId xmlns:a16="http://schemas.microsoft.com/office/drawing/2014/main" id="{710B43E1-D9B7-4BF0-9A25-1713DEE56BF5}"/>
              </a:ext>
            </a:extLst>
          </p:cNvPr>
          <p:cNvSpPr>
            <a:spLocks noChangeAspect="1"/>
          </p:cNvSpPr>
          <p:nvPr userDrawn="1"/>
        </p:nvSpPr>
        <p:spPr>
          <a:xfrm>
            <a:off x="1156800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椭圆 36">
            <a:extLst>
              <a:ext uri="{FF2B5EF4-FFF2-40B4-BE49-F238E27FC236}">
                <a16:creationId xmlns:a16="http://schemas.microsoft.com/office/drawing/2014/main" id="{88C715AA-2A0C-4EB3-B6FE-3375128EE5C6}"/>
              </a:ext>
            </a:extLst>
          </p:cNvPr>
          <p:cNvSpPr>
            <a:spLocks noChangeAspect="1"/>
          </p:cNvSpPr>
          <p:nvPr userDrawn="1"/>
        </p:nvSpPr>
        <p:spPr>
          <a:xfrm>
            <a:off x="11121924"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椭圆 37">
            <a:extLst>
              <a:ext uri="{FF2B5EF4-FFF2-40B4-BE49-F238E27FC236}">
                <a16:creationId xmlns:a16="http://schemas.microsoft.com/office/drawing/2014/main" id="{FBFBF010-5567-4325-BB6B-342C4C0D0D10}"/>
              </a:ext>
            </a:extLst>
          </p:cNvPr>
          <p:cNvSpPr>
            <a:spLocks noChangeAspect="1"/>
          </p:cNvSpPr>
          <p:nvPr userDrawn="1"/>
        </p:nvSpPr>
        <p:spPr>
          <a:xfrm>
            <a:off x="11344961"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椭圆 38">
            <a:extLst>
              <a:ext uri="{FF2B5EF4-FFF2-40B4-BE49-F238E27FC236}">
                <a16:creationId xmlns:a16="http://schemas.microsoft.com/office/drawing/2014/main" id="{65A33CE0-4B1D-45D6-A11E-AEA273F70ADD}"/>
              </a:ext>
            </a:extLst>
          </p:cNvPr>
          <p:cNvSpPr>
            <a:spLocks noChangeAspect="1"/>
          </p:cNvSpPr>
          <p:nvPr userDrawn="1"/>
        </p:nvSpPr>
        <p:spPr>
          <a:xfrm>
            <a:off x="1067585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sp>
        <p:nvSpPr>
          <p:cNvPr id="40" name="椭圆 39">
            <a:extLst>
              <a:ext uri="{FF2B5EF4-FFF2-40B4-BE49-F238E27FC236}">
                <a16:creationId xmlns:a16="http://schemas.microsoft.com/office/drawing/2014/main" id="{1C17BA67-1087-4AA7-BDBB-20A020C7E43B}"/>
              </a:ext>
            </a:extLst>
          </p:cNvPr>
          <p:cNvSpPr>
            <a:spLocks noChangeAspect="1"/>
          </p:cNvSpPr>
          <p:nvPr userDrawn="1"/>
        </p:nvSpPr>
        <p:spPr>
          <a:xfrm>
            <a:off x="10898887" y="6609179"/>
            <a:ext cx="108000" cy="108000"/>
          </a:xfrm>
          <a:prstGeom prst="ellipse">
            <a:avLst/>
          </a:prstGeom>
          <a:solidFill>
            <a:schemeClr val="tx2">
              <a:alpha val="90000"/>
            </a:schemeClr>
          </a:solid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spTree>
    <p:extLst>
      <p:ext uri="{BB962C8B-B14F-4D97-AF65-F5344CB8AC3E}">
        <p14:creationId xmlns:p14="http://schemas.microsoft.com/office/powerpoint/2010/main" val="28338475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页_4人物">
    <p:spTree>
      <p:nvGrpSpPr>
        <p:cNvPr id="1" name=""/>
        <p:cNvGrpSpPr/>
        <p:nvPr/>
      </p:nvGrpSpPr>
      <p:grpSpPr>
        <a:xfrm>
          <a:off x="0" y="0"/>
          <a:ext cx="0" cy="0"/>
          <a:chOff x="0" y="0"/>
          <a:chExt cx="0" cy="0"/>
        </a:xfrm>
      </p:grpSpPr>
      <p:sp>
        <p:nvSpPr>
          <p:cNvPr id="129" name="矩形 128">
            <a:extLst>
              <a:ext uri="{FF2B5EF4-FFF2-40B4-BE49-F238E27FC236}">
                <a16:creationId xmlns:a16="http://schemas.microsoft.com/office/drawing/2014/main" id="{28D388BD-1A23-4BE7-8699-26002363A5FC}"/>
              </a:ext>
            </a:extLst>
          </p:cNvPr>
          <p:cNvSpPr/>
          <p:nvPr userDrawn="1"/>
        </p:nvSpPr>
        <p:spPr>
          <a:xfrm>
            <a:off x="-600" y="0"/>
            <a:ext cx="12193200" cy="68580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占位符 47">
            <a:extLst>
              <a:ext uri="{FF2B5EF4-FFF2-40B4-BE49-F238E27FC236}">
                <a16:creationId xmlns:a16="http://schemas.microsoft.com/office/drawing/2014/main" id="{F0DE6DAA-35F3-4E8C-ADFB-D3DBCE7DF92A}"/>
              </a:ext>
            </a:extLst>
          </p:cNvPr>
          <p:cNvSpPr>
            <a:spLocks noGrp="1"/>
          </p:cNvSpPr>
          <p:nvPr>
            <p:ph type="body" sz="quarter" idx="10" hasCustomPrompt="1"/>
          </p:nvPr>
        </p:nvSpPr>
        <p:spPr>
          <a:xfrm>
            <a:off x="684197" y="209665"/>
            <a:ext cx="6629859" cy="538877"/>
          </a:xfrm>
          <a:prstGeom prst="rect">
            <a:avLst/>
          </a:prstGeom>
        </p:spPr>
        <p:txBody>
          <a:bodyPr lIns="36000" tIns="72000" rIns="36000" bIns="36000"/>
          <a:lstStyle>
            <a:lvl1pPr marL="0" indent="0" algn="l">
              <a:lnSpc>
                <a:spcPct val="100000"/>
              </a:lnSpc>
              <a:spcBef>
                <a:spcPts val="0"/>
              </a:spcBef>
              <a:buNone/>
              <a:defRPr sz="2800" b="1">
                <a:solidFill>
                  <a:schemeClr val="tx2"/>
                </a:solidFill>
                <a:latin typeface="+mj-ea"/>
                <a:ea typeface="+mj-ea"/>
              </a:defRPr>
            </a:lvl1pPr>
          </a:lstStyle>
          <a:p>
            <a:pPr lvl="0"/>
            <a:r>
              <a:rPr lang="zh-CN" altLang="en-US" dirty="0"/>
              <a:t>标题</a:t>
            </a:r>
          </a:p>
        </p:txBody>
      </p:sp>
      <p:sp>
        <p:nvSpPr>
          <p:cNvPr id="13" name="任意多边形: 形状 12">
            <a:extLst>
              <a:ext uri="{FF2B5EF4-FFF2-40B4-BE49-F238E27FC236}">
                <a16:creationId xmlns:a16="http://schemas.microsoft.com/office/drawing/2014/main" id="{B997880A-C9E1-4B80-A06F-43710A1BB186}"/>
              </a:ext>
            </a:extLst>
          </p:cNvPr>
          <p:cNvSpPr>
            <a:spLocks noChangeAspect="1"/>
          </p:cNvSpPr>
          <p:nvPr userDrawn="1"/>
        </p:nvSpPr>
        <p:spPr>
          <a:xfrm rot="21000000">
            <a:off x="105270" y="255687"/>
            <a:ext cx="497857" cy="468000"/>
          </a:xfrm>
          <a:custGeom>
            <a:avLst/>
            <a:gdLst>
              <a:gd name="connsiteX0" fmla="*/ 1806537 w 3713693"/>
              <a:gd name="connsiteY0" fmla="*/ 2280161 h 3490974"/>
              <a:gd name="connsiteX1" fmla="*/ 1660571 w 3713693"/>
              <a:gd name="connsiteY1" fmla="*/ 2382367 h 3490974"/>
              <a:gd name="connsiteX2" fmla="*/ 1762777 w 3713693"/>
              <a:gd name="connsiteY2" fmla="*/ 2528333 h 3490974"/>
              <a:gd name="connsiteX3" fmla="*/ 1908743 w 3713693"/>
              <a:gd name="connsiteY3" fmla="*/ 2426127 h 3490974"/>
              <a:gd name="connsiteX4" fmla="*/ 1806537 w 3713693"/>
              <a:gd name="connsiteY4" fmla="*/ 2280161 h 3490974"/>
              <a:gd name="connsiteX5" fmla="*/ 1279123 w 3713693"/>
              <a:gd name="connsiteY5" fmla="*/ 1897664 h 3490974"/>
              <a:gd name="connsiteX6" fmla="*/ 1133157 w 3713693"/>
              <a:gd name="connsiteY6" fmla="*/ 1999871 h 3490974"/>
              <a:gd name="connsiteX7" fmla="*/ 1235364 w 3713693"/>
              <a:gd name="connsiteY7" fmla="*/ 2145836 h 3490974"/>
              <a:gd name="connsiteX8" fmla="*/ 1381329 w 3713693"/>
              <a:gd name="connsiteY8" fmla="*/ 2043629 h 3490974"/>
              <a:gd name="connsiteX9" fmla="*/ 1279123 w 3713693"/>
              <a:gd name="connsiteY9" fmla="*/ 1897664 h 3490974"/>
              <a:gd name="connsiteX10" fmla="*/ 2403290 w 3713693"/>
              <a:gd name="connsiteY10" fmla="*/ 2008521 h 3490974"/>
              <a:gd name="connsiteX11" fmla="*/ 2257324 w 3713693"/>
              <a:gd name="connsiteY11" fmla="*/ 2110727 h 3490974"/>
              <a:gd name="connsiteX12" fmla="*/ 2359531 w 3713693"/>
              <a:gd name="connsiteY12" fmla="*/ 2256692 h 3490974"/>
              <a:gd name="connsiteX13" fmla="*/ 2505497 w 3713693"/>
              <a:gd name="connsiteY13" fmla="*/ 2154486 h 3490974"/>
              <a:gd name="connsiteX14" fmla="*/ 2403290 w 3713693"/>
              <a:gd name="connsiteY14" fmla="*/ 2008521 h 3490974"/>
              <a:gd name="connsiteX15" fmla="*/ 1880107 w 3713693"/>
              <a:gd name="connsiteY15" fmla="*/ 1579376 h 3490974"/>
              <a:gd name="connsiteX16" fmla="*/ 2026116 w 3713693"/>
              <a:gd name="connsiteY16" fmla="*/ 1787898 h 3490974"/>
              <a:gd name="connsiteX17" fmla="*/ 1817594 w 3713693"/>
              <a:gd name="connsiteY17" fmla="*/ 1933907 h 3490974"/>
              <a:gd name="connsiteX18" fmla="*/ 1671585 w 3713693"/>
              <a:gd name="connsiteY18" fmla="*/ 1725385 h 3490974"/>
              <a:gd name="connsiteX19" fmla="*/ 1880107 w 3713693"/>
              <a:gd name="connsiteY19" fmla="*/ 1579376 h 3490974"/>
              <a:gd name="connsiteX20" fmla="*/ 1334450 w 3713693"/>
              <a:gd name="connsiteY20" fmla="*/ 1253604 h 3490974"/>
              <a:gd name="connsiteX21" fmla="*/ 1188485 w 3713693"/>
              <a:gd name="connsiteY21" fmla="*/ 1355811 h 3490974"/>
              <a:gd name="connsiteX22" fmla="*/ 1290691 w 3713693"/>
              <a:gd name="connsiteY22" fmla="*/ 1501777 h 3490974"/>
              <a:gd name="connsiteX23" fmla="*/ 1436656 w 3713693"/>
              <a:gd name="connsiteY23" fmla="*/ 1399570 h 3490974"/>
              <a:gd name="connsiteX24" fmla="*/ 1334450 w 3713693"/>
              <a:gd name="connsiteY24" fmla="*/ 1253604 h 3490974"/>
              <a:gd name="connsiteX25" fmla="*/ 2098854 w 3713693"/>
              <a:gd name="connsiteY25" fmla="*/ 1372273 h 3490974"/>
              <a:gd name="connsiteX26" fmla="*/ 1682410 w 3713693"/>
              <a:gd name="connsiteY26" fmla="*/ 1465315 h 3490974"/>
              <a:gd name="connsiteX27" fmla="*/ 1644592 w 3713693"/>
              <a:gd name="connsiteY27" fmla="*/ 1344680 h 3490974"/>
              <a:gd name="connsiteX28" fmla="*/ 1516526 w 3713693"/>
              <a:gd name="connsiteY28" fmla="*/ 1753196 h 3490974"/>
              <a:gd name="connsiteX29" fmla="*/ 1388078 w 3713693"/>
              <a:gd name="connsiteY29" fmla="*/ 1724499 h 3490974"/>
              <a:gd name="connsiteX30" fmla="*/ 1692000 w 3713693"/>
              <a:gd name="connsiteY30" fmla="*/ 2055079 h 3490974"/>
              <a:gd name="connsiteX31" fmla="*/ 1637631 w 3713693"/>
              <a:gd name="connsiteY31" fmla="*/ 2114216 h 3490974"/>
              <a:gd name="connsiteX32" fmla="*/ 2034005 w 3713693"/>
              <a:gd name="connsiteY32" fmla="*/ 2025658 h 3490974"/>
              <a:gd name="connsiteX33" fmla="*/ 2066122 w 3713693"/>
              <a:gd name="connsiteY33" fmla="*/ 2128107 h 3490974"/>
              <a:gd name="connsiteX34" fmla="*/ 2186207 w 3713693"/>
              <a:gd name="connsiteY34" fmla="*/ 1745050 h 3490974"/>
              <a:gd name="connsiteX35" fmla="*/ 2313367 w 3713693"/>
              <a:gd name="connsiteY35" fmla="*/ 1773460 h 3490974"/>
              <a:gd name="connsiteX36" fmla="*/ 2021693 w 3713693"/>
              <a:gd name="connsiteY36" fmla="*/ 1456202 h 3490974"/>
              <a:gd name="connsiteX37" fmla="*/ 2462689 w 3713693"/>
              <a:gd name="connsiteY37" fmla="*/ 1359475 h 3490974"/>
              <a:gd name="connsiteX38" fmla="*/ 2316723 w 3713693"/>
              <a:gd name="connsiteY38" fmla="*/ 1461680 h 3490974"/>
              <a:gd name="connsiteX39" fmla="*/ 2418929 w 3713693"/>
              <a:gd name="connsiteY39" fmla="*/ 1607647 h 3490974"/>
              <a:gd name="connsiteX40" fmla="*/ 2564895 w 3713693"/>
              <a:gd name="connsiteY40" fmla="*/ 1505441 h 3490974"/>
              <a:gd name="connsiteX41" fmla="*/ 2462689 w 3713693"/>
              <a:gd name="connsiteY41" fmla="*/ 1359475 h 3490974"/>
              <a:gd name="connsiteX42" fmla="*/ 1930774 w 3713693"/>
              <a:gd name="connsiteY42" fmla="*/ 981055 h 3490974"/>
              <a:gd name="connsiteX43" fmla="*/ 1784808 w 3713693"/>
              <a:gd name="connsiteY43" fmla="*/ 1083262 h 3490974"/>
              <a:gd name="connsiteX44" fmla="*/ 1887015 w 3713693"/>
              <a:gd name="connsiteY44" fmla="*/ 1229227 h 3490974"/>
              <a:gd name="connsiteX45" fmla="*/ 2032981 w 3713693"/>
              <a:gd name="connsiteY45" fmla="*/ 1127021 h 3490974"/>
              <a:gd name="connsiteX46" fmla="*/ 1930774 w 3713693"/>
              <a:gd name="connsiteY46" fmla="*/ 981055 h 3490974"/>
              <a:gd name="connsiteX47" fmla="*/ 2528410 w 3713693"/>
              <a:gd name="connsiteY47" fmla="*/ 0 h 3490974"/>
              <a:gd name="connsiteX48" fmla="*/ 2711243 w 3713693"/>
              <a:gd name="connsiteY48" fmla="*/ 583212 h 3490974"/>
              <a:gd name="connsiteX49" fmla="*/ 2466996 w 3713693"/>
              <a:gd name="connsiteY49" fmla="*/ 1006259 h 3490974"/>
              <a:gd name="connsiteX50" fmla="*/ 3300034 w 3713693"/>
              <a:gd name="connsiteY50" fmla="*/ 1006259 h 3490974"/>
              <a:gd name="connsiteX51" fmla="*/ 3713693 w 3713693"/>
              <a:gd name="connsiteY51" fmla="*/ 1456203 h 3490974"/>
              <a:gd name="connsiteX52" fmla="*/ 3300032 w 3713693"/>
              <a:gd name="connsiteY52" fmla="*/ 1906146 h 3490974"/>
              <a:gd name="connsiteX53" fmla="*/ 2798766 w 3713693"/>
              <a:gd name="connsiteY53" fmla="*/ 1906146 h 3490974"/>
              <a:gd name="connsiteX54" fmla="*/ 3215040 w 3713693"/>
              <a:gd name="connsiteY54" fmla="*/ 2627154 h 3490974"/>
              <a:gd name="connsiteX55" fmla="*/ 3032208 w 3713693"/>
              <a:gd name="connsiteY55" fmla="*/ 3210365 h 3490974"/>
              <a:gd name="connsiteX56" fmla="*/ 2435715 w 3713693"/>
              <a:gd name="connsiteY56" fmla="*/ 3077097 h 3490974"/>
              <a:gd name="connsiteX57" fmla="*/ 2191110 w 3713693"/>
              <a:gd name="connsiteY57" fmla="*/ 2653431 h 3490974"/>
              <a:gd name="connsiteX58" fmla="*/ 1784498 w 3713693"/>
              <a:gd name="connsiteY58" fmla="*/ 3357705 h 3490974"/>
              <a:gd name="connsiteX59" fmla="*/ 1188005 w 3713693"/>
              <a:gd name="connsiteY59" fmla="*/ 3490974 h 3490974"/>
              <a:gd name="connsiteX60" fmla="*/ 1005173 w 3713693"/>
              <a:gd name="connsiteY60" fmla="*/ 2907762 h 3490974"/>
              <a:gd name="connsiteX61" fmla="*/ 1237695 w 3713693"/>
              <a:gd name="connsiteY61" fmla="*/ 2505022 h 3490974"/>
              <a:gd name="connsiteX62" fmla="*/ 413660 w 3713693"/>
              <a:gd name="connsiteY62" fmla="*/ 2505022 h 3490974"/>
              <a:gd name="connsiteX63" fmla="*/ 0 w 3713693"/>
              <a:gd name="connsiteY63" fmla="*/ 2055078 h 3490974"/>
              <a:gd name="connsiteX64" fmla="*/ 413660 w 3713693"/>
              <a:gd name="connsiteY64" fmla="*/ 1605135 h 3490974"/>
              <a:gd name="connsiteX65" fmla="*/ 911492 w 3713693"/>
              <a:gd name="connsiteY65" fmla="*/ 1605135 h 3490974"/>
              <a:gd name="connsiteX66" fmla="*/ 487693 w 3713693"/>
              <a:gd name="connsiteY66" fmla="*/ 871093 h 3490974"/>
              <a:gd name="connsiteX67" fmla="*/ 670525 w 3713693"/>
              <a:gd name="connsiteY67" fmla="*/ 287881 h 3490974"/>
              <a:gd name="connsiteX68" fmla="*/ 1267018 w 3713693"/>
              <a:gd name="connsiteY68" fmla="*/ 421150 h 3490974"/>
              <a:gd name="connsiteX69" fmla="*/ 1516364 w 3713693"/>
              <a:gd name="connsiteY69" fmla="*/ 853029 h 3490974"/>
              <a:gd name="connsiteX70" fmla="*/ 1931918 w 3713693"/>
              <a:gd name="connsiteY70" fmla="*/ 133268 h 34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13693" h="3490974">
                <a:moveTo>
                  <a:pt x="1806537" y="2280161"/>
                </a:moveTo>
                <a:cubicBezTo>
                  <a:pt x="1738005" y="2268078"/>
                  <a:pt x="1672654" y="2313837"/>
                  <a:pt x="1660571" y="2382367"/>
                </a:cubicBezTo>
                <a:cubicBezTo>
                  <a:pt x="1648487" y="2450898"/>
                  <a:pt x="1694246" y="2516249"/>
                  <a:pt x="1762777" y="2528333"/>
                </a:cubicBezTo>
                <a:cubicBezTo>
                  <a:pt x="1831308" y="2540416"/>
                  <a:pt x="1896659" y="2494657"/>
                  <a:pt x="1908743" y="2426127"/>
                </a:cubicBezTo>
                <a:cubicBezTo>
                  <a:pt x="1920826" y="2357596"/>
                  <a:pt x="1875067" y="2292245"/>
                  <a:pt x="1806537" y="2280161"/>
                </a:cubicBezTo>
                <a:close/>
                <a:moveTo>
                  <a:pt x="1279123" y="1897664"/>
                </a:moveTo>
                <a:cubicBezTo>
                  <a:pt x="1210592" y="1885580"/>
                  <a:pt x="1145241" y="1931339"/>
                  <a:pt x="1133157" y="1999871"/>
                </a:cubicBezTo>
                <a:cubicBezTo>
                  <a:pt x="1121074" y="2068401"/>
                  <a:pt x="1166833" y="2133752"/>
                  <a:pt x="1235364" y="2145836"/>
                </a:cubicBezTo>
                <a:cubicBezTo>
                  <a:pt x="1303894" y="2157920"/>
                  <a:pt x="1369245" y="2112161"/>
                  <a:pt x="1381329" y="2043629"/>
                </a:cubicBezTo>
                <a:cubicBezTo>
                  <a:pt x="1393413" y="1975098"/>
                  <a:pt x="1347654" y="1909747"/>
                  <a:pt x="1279123" y="1897664"/>
                </a:cubicBezTo>
                <a:close/>
                <a:moveTo>
                  <a:pt x="2403290" y="2008521"/>
                </a:moveTo>
                <a:cubicBezTo>
                  <a:pt x="2334760" y="1996437"/>
                  <a:pt x="2269409" y="2042196"/>
                  <a:pt x="2257324" y="2110727"/>
                </a:cubicBezTo>
                <a:cubicBezTo>
                  <a:pt x="2245241" y="2179257"/>
                  <a:pt x="2291000" y="2244609"/>
                  <a:pt x="2359531" y="2256692"/>
                </a:cubicBezTo>
                <a:cubicBezTo>
                  <a:pt x="2428061" y="2268776"/>
                  <a:pt x="2493413" y="2223017"/>
                  <a:pt x="2505497" y="2154486"/>
                </a:cubicBezTo>
                <a:cubicBezTo>
                  <a:pt x="2517580" y="2085955"/>
                  <a:pt x="2471822" y="2020604"/>
                  <a:pt x="2403290" y="2008521"/>
                </a:cubicBezTo>
                <a:close/>
                <a:moveTo>
                  <a:pt x="1880107" y="1579376"/>
                </a:moveTo>
                <a:cubicBezTo>
                  <a:pt x="1978008" y="1596638"/>
                  <a:pt x="2043379" y="1689997"/>
                  <a:pt x="2026116" y="1787898"/>
                </a:cubicBezTo>
                <a:cubicBezTo>
                  <a:pt x="2008853" y="1885799"/>
                  <a:pt x="1915495" y="1951169"/>
                  <a:pt x="1817594" y="1933907"/>
                </a:cubicBezTo>
                <a:cubicBezTo>
                  <a:pt x="1719693" y="1916644"/>
                  <a:pt x="1654323" y="1823285"/>
                  <a:pt x="1671585" y="1725385"/>
                </a:cubicBezTo>
                <a:cubicBezTo>
                  <a:pt x="1688848" y="1627484"/>
                  <a:pt x="1782207" y="1562113"/>
                  <a:pt x="1880107" y="1579376"/>
                </a:cubicBezTo>
                <a:close/>
                <a:moveTo>
                  <a:pt x="1334450" y="1253604"/>
                </a:moveTo>
                <a:cubicBezTo>
                  <a:pt x="1265919" y="1241521"/>
                  <a:pt x="1200568" y="1287280"/>
                  <a:pt x="1188485" y="1355811"/>
                </a:cubicBezTo>
                <a:cubicBezTo>
                  <a:pt x="1176401" y="1424341"/>
                  <a:pt x="1222160" y="1489692"/>
                  <a:pt x="1290691" y="1501777"/>
                </a:cubicBezTo>
                <a:cubicBezTo>
                  <a:pt x="1359222" y="1513860"/>
                  <a:pt x="1424572" y="1468101"/>
                  <a:pt x="1436656" y="1399570"/>
                </a:cubicBezTo>
                <a:cubicBezTo>
                  <a:pt x="1448741" y="1331040"/>
                  <a:pt x="1402981" y="1265689"/>
                  <a:pt x="1334450" y="1253604"/>
                </a:cubicBezTo>
                <a:close/>
                <a:moveTo>
                  <a:pt x="2098854" y="1372273"/>
                </a:moveTo>
                <a:lnTo>
                  <a:pt x="1682410" y="1465315"/>
                </a:lnTo>
                <a:lnTo>
                  <a:pt x="1644592" y="1344680"/>
                </a:lnTo>
                <a:lnTo>
                  <a:pt x="1516526" y="1753196"/>
                </a:lnTo>
                <a:lnTo>
                  <a:pt x="1388078" y="1724499"/>
                </a:lnTo>
                <a:lnTo>
                  <a:pt x="1692000" y="2055079"/>
                </a:lnTo>
                <a:lnTo>
                  <a:pt x="1637631" y="2114216"/>
                </a:lnTo>
                <a:lnTo>
                  <a:pt x="2034005" y="2025658"/>
                </a:lnTo>
                <a:lnTo>
                  <a:pt x="2066122" y="2128107"/>
                </a:lnTo>
                <a:lnTo>
                  <a:pt x="2186207" y="1745050"/>
                </a:lnTo>
                <a:lnTo>
                  <a:pt x="2313367" y="1773460"/>
                </a:lnTo>
                <a:lnTo>
                  <a:pt x="2021693" y="1456202"/>
                </a:lnTo>
                <a:close/>
                <a:moveTo>
                  <a:pt x="2462689" y="1359475"/>
                </a:moveTo>
                <a:cubicBezTo>
                  <a:pt x="2394158" y="1347390"/>
                  <a:pt x="2328807" y="1393151"/>
                  <a:pt x="2316723" y="1461680"/>
                </a:cubicBezTo>
                <a:cubicBezTo>
                  <a:pt x="2304639" y="1530212"/>
                  <a:pt x="2350399" y="1595563"/>
                  <a:pt x="2418929" y="1607647"/>
                </a:cubicBezTo>
                <a:cubicBezTo>
                  <a:pt x="2487460" y="1619731"/>
                  <a:pt x="2552811" y="1573971"/>
                  <a:pt x="2564895" y="1505441"/>
                </a:cubicBezTo>
                <a:cubicBezTo>
                  <a:pt x="2576979" y="1436909"/>
                  <a:pt x="2531219" y="1371558"/>
                  <a:pt x="2462689" y="1359475"/>
                </a:cubicBezTo>
                <a:close/>
                <a:moveTo>
                  <a:pt x="1930774" y="981055"/>
                </a:moveTo>
                <a:cubicBezTo>
                  <a:pt x="1862243" y="968972"/>
                  <a:pt x="1796893" y="1014731"/>
                  <a:pt x="1784808" y="1083262"/>
                </a:cubicBezTo>
                <a:cubicBezTo>
                  <a:pt x="1772725" y="1151793"/>
                  <a:pt x="1818485" y="1217143"/>
                  <a:pt x="1887015" y="1229227"/>
                </a:cubicBezTo>
                <a:cubicBezTo>
                  <a:pt x="1955546" y="1241311"/>
                  <a:pt x="2020896" y="1195552"/>
                  <a:pt x="2032981" y="1127021"/>
                </a:cubicBezTo>
                <a:cubicBezTo>
                  <a:pt x="2045064" y="1058490"/>
                  <a:pt x="1999305" y="993139"/>
                  <a:pt x="1930774" y="981055"/>
                </a:cubicBezTo>
                <a:close/>
                <a:moveTo>
                  <a:pt x="2528410" y="0"/>
                </a:moveTo>
                <a:lnTo>
                  <a:pt x="2711243" y="583212"/>
                </a:lnTo>
                <a:lnTo>
                  <a:pt x="2466996" y="1006259"/>
                </a:lnTo>
                <a:lnTo>
                  <a:pt x="3300034" y="1006259"/>
                </a:lnTo>
                <a:lnTo>
                  <a:pt x="3713693" y="1456203"/>
                </a:lnTo>
                <a:lnTo>
                  <a:pt x="3300032" y="1906146"/>
                </a:lnTo>
                <a:lnTo>
                  <a:pt x="2798766" y="1906146"/>
                </a:lnTo>
                <a:lnTo>
                  <a:pt x="3215040" y="2627154"/>
                </a:lnTo>
                <a:lnTo>
                  <a:pt x="3032208" y="3210365"/>
                </a:lnTo>
                <a:lnTo>
                  <a:pt x="2435715" y="3077097"/>
                </a:lnTo>
                <a:lnTo>
                  <a:pt x="2191110" y="2653431"/>
                </a:lnTo>
                <a:lnTo>
                  <a:pt x="1784498" y="3357705"/>
                </a:lnTo>
                <a:lnTo>
                  <a:pt x="1188005" y="3490974"/>
                </a:lnTo>
                <a:lnTo>
                  <a:pt x="1005173" y="2907762"/>
                </a:lnTo>
                <a:lnTo>
                  <a:pt x="1237695" y="2505022"/>
                </a:lnTo>
                <a:lnTo>
                  <a:pt x="413660" y="2505022"/>
                </a:lnTo>
                <a:lnTo>
                  <a:pt x="0" y="2055078"/>
                </a:lnTo>
                <a:lnTo>
                  <a:pt x="413660" y="1605135"/>
                </a:lnTo>
                <a:lnTo>
                  <a:pt x="911492" y="1605135"/>
                </a:lnTo>
                <a:lnTo>
                  <a:pt x="487693" y="871093"/>
                </a:lnTo>
                <a:lnTo>
                  <a:pt x="670525" y="287881"/>
                </a:lnTo>
                <a:lnTo>
                  <a:pt x="1267018" y="421150"/>
                </a:lnTo>
                <a:lnTo>
                  <a:pt x="1516364" y="853029"/>
                </a:lnTo>
                <a:lnTo>
                  <a:pt x="1931918" y="133268"/>
                </a:ln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dirty="0">
              <a:solidFill>
                <a:schemeClr val="bg1"/>
              </a:solidFill>
            </a:endParaRPr>
          </a:p>
        </p:txBody>
      </p:sp>
      <p:sp>
        <p:nvSpPr>
          <p:cNvPr id="17" name="任意多边形: 形状 16">
            <a:extLst>
              <a:ext uri="{FF2B5EF4-FFF2-40B4-BE49-F238E27FC236}">
                <a16:creationId xmlns:a16="http://schemas.microsoft.com/office/drawing/2014/main" id="{4DFEA5C1-DE9F-4351-B445-296593A3A770}"/>
              </a:ext>
            </a:extLst>
          </p:cNvPr>
          <p:cNvSpPr>
            <a:spLocks noChangeAspect="1"/>
          </p:cNvSpPr>
          <p:nvPr userDrawn="1"/>
        </p:nvSpPr>
        <p:spPr>
          <a:xfrm>
            <a:off x="9962751" y="291578"/>
            <a:ext cx="414000" cy="414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dirty="0">
              <a:solidFill>
                <a:schemeClr val="tx1"/>
              </a:solidFill>
            </a:endParaRPr>
          </a:p>
        </p:txBody>
      </p:sp>
      <p:pic>
        <p:nvPicPr>
          <p:cNvPr id="18" name="图片 17">
            <a:extLst>
              <a:ext uri="{FF2B5EF4-FFF2-40B4-BE49-F238E27FC236}">
                <a16:creationId xmlns:a16="http://schemas.microsoft.com/office/drawing/2014/main" id="{C5363A52-9BDA-46D4-84A0-46133A9FE16A}"/>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10452000" y="335103"/>
            <a:ext cx="1224000" cy="326951"/>
          </a:xfrm>
          <a:prstGeom prst="rect">
            <a:avLst/>
          </a:prstGeom>
        </p:spPr>
      </p:pic>
      <p:sp>
        <p:nvSpPr>
          <p:cNvPr id="28" name="图片占位符 27">
            <a:extLst>
              <a:ext uri="{FF2B5EF4-FFF2-40B4-BE49-F238E27FC236}">
                <a16:creationId xmlns:a16="http://schemas.microsoft.com/office/drawing/2014/main" id="{87E37CD5-9BBE-408E-997C-6A43DFAB6260}"/>
              </a:ext>
            </a:extLst>
          </p:cNvPr>
          <p:cNvSpPr>
            <a:spLocks noGrp="1"/>
          </p:cNvSpPr>
          <p:nvPr>
            <p:ph type="pic" sz="quarter" idx="11" hasCustomPrompt="1"/>
          </p:nvPr>
        </p:nvSpPr>
        <p:spPr>
          <a:xfrm>
            <a:off x="1449677" y="1938795"/>
            <a:ext cx="1260000" cy="1260000"/>
          </a:xfrm>
          <a:custGeom>
            <a:avLst/>
            <a:gdLst>
              <a:gd name="connsiteX0" fmla="*/ 630000 w 1260000"/>
              <a:gd name="connsiteY0" fmla="*/ 0 h 1260000"/>
              <a:gd name="connsiteX1" fmla="*/ 1260000 w 1260000"/>
              <a:gd name="connsiteY1" fmla="*/ 630000 h 1260000"/>
              <a:gd name="connsiteX2" fmla="*/ 630000 w 1260000"/>
              <a:gd name="connsiteY2" fmla="*/ 1260000 h 1260000"/>
              <a:gd name="connsiteX3" fmla="*/ 0 w 1260000"/>
              <a:gd name="connsiteY3" fmla="*/ 630000 h 1260000"/>
              <a:gd name="connsiteX4" fmla="*/ 630000 w 1260000"/>
              <a:gd name="connsiteY4" fmla="*/ 0 h 12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000" h="1260000">
                <a:moveTo>
                  <a:pt x="630000" y="0"/>
                </a:moveTo>
                <a:cubicBezTo>
                  <a:pt x="977939" y="0"/>
                  <a:pt x="1260000" y="282061"/>
                  <a:pt x="1260000" y="630000"/>
                </a:cubicBezTo>
                <a:cubicBezTo>
                  <a:pt x="1260000" y="977939"/>
                  <a:pt x="977939" y="1260000"/>
                  <a:pt x="630000" y="1260000"/>
                </a:cubicBezTo>
                <a:cubicBezTo>
                  <a:pt x="282061" y="1260000"/>
                  <a:pt x="0" y="977939"/>
                  <a:pt x="0" y="630000"/>
                </a:cubicBezTo>
                <a:cubicBezTo>
                  <a:pt x="0" y="282061"/>
                  <a:pt x="282061" y="0"/>
                  <a:pt x="630000" y="0"/>
                </a:cubicBezTo>
                <a:close/>
              </a:path>
            </a:pathLst>
          </a:custGeom>
          <a:effectLst>
            <a:outerShdw blurRad="254000" sx="102000" sy="102000" algn="ctr" rotWithShape="0">
              <a:prstClr val="black">
                <a:alpha val="20000"/>
              </a:prstClr>
            </a:outerShdw>
          </a:effectLst>
        </p:spPr>
        <p:txBody>
          <a:bodyPr wrap="square">
            <a:noAutofit/>
          </a:bodyPr>
          <a:lstStyle>
            <a:lvl1pPr marL="0" indent="0" algn="ctr">
              <a:lnSpc>
                <a:spcPct val="150000"/>
              </a:lnSpc>
              <a:buNone/>
              <a:defRPr sz="2000"/>
            </a:lvl1pPr>
          </a:lstStyle>
          <a:p>
            <a:r>
              <a:rPr lang="zh-CN" altLang="en-US" dirty="0"/>
              <a:t>图片</a:t>
            </a:r>
          </a:p>
        </p:txBody>
      </p:sp>
      <p:sp>
        <p:nvSpPr>
          <p:cNvPr id="29" name="图片占位符 28">
            <a:extLst>
              <a:ext uri="{FF2B5EF4-FFF2-40B4-BE49-F238E27FC236}">
                <a16:creationId xmlns:a16="http://schemas.microsoft.com/office/drawing/2014/main" id="{FC904741-BB6C-4E4D-98DD-DE795BB5D61A}"/>
              </a:ext>
            </a:extLst>
          </p:cNvPr>
          <p:cNvSpPr>
            <a:spLocks noGrp="1"/>
          </p:cNvSpPr>
          <p:nvPr>
            <p:ph type="pic" sz="quarter" idx="12" hasCustomPrompt="1"/>
          </p:nvPr>
        </p:nvSpPr>
        <p:spPr>
          <a:xfrm>
            <a:off x="4105498" y="1938795"/>
            <a:ext cx="1260000" cy="1260000"/>
          </a:xfrm>
          <a:custGeom>
            <a:avLst/>
            <a:gdLst>
              <a:gd name="connsiteX0" fmla="*/ 630000 w 1260000"/>
              <a:gd name="connsiteY0" fmla="*/ 0 h 1260000"/>
              <a:gd name="connsiteX1" fmla="*/ 1260000 w 1260000"/>
              <a:gd name="connsiteY1" fmla="*/ 630000 h 1260000"/>
              <a:gd name="connsiteX2" fmla="*/ 630000 w 1260000"/>
              <a:gd name="connsiteY2" fmla="*/ 1260000 h 1260000"/>
              <a:gd name="connsiteX3" fmla="*/ 0 w 1260000"/>
              <a:gd name="connsiteY3" fmla="*/ 630000 h 1260000"/>
              <a:gd name="connsiteX4" fmla="*/ 630000 w 1260000"/>
              <a:gd name="connsiteY4" fmla="*/ 0 h 12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000" h="1260000">
                <a:moveTo>
                  <a:pt x="630000" y="0"/>
                </a:moveTo>
                <a:cubicBezTo>
                  <a:pt x="977939" y="0"/>
                  <a:pt x="1260000" y="282061"/>
                  <a:pt x="1260000" y="630000"/>
                </a:cubicBezTo>
                <a:cubicBezTo>
                  <a:pt x="1260000" y="977939"/>
                  <a:pt x="977939" y="1260000"/>
                  <a:pt x="630000" y="1260000"/>
                </a:cubicBezTo>
                <a:cubicBezTo>
                  <a:pt x="282061" y="1260000"/>
                  <a:pt x="0" y="977939"/>
                  <a:pt x="0" y="630000"/>
                </a:cubicBezTo>
                <a:cubicBezTo>
                  <a:pt x="0" y="282061"/>
                  <a:pt x="282061" y="0"/>
                  <a:pt x="630000" y="0"/>
                </a:cubicBezTo>
                <a:close/>
              </a:path>
            </a:pathLst>
          </a:custGeom>
          <a:effectLst>
            <a:outerShdw blurRad="254000" sx="102000" sy="102000" algn="ctr" rotWithShape="0">
              <a:prstClr val="black">
                <a:alpha val="20000"/>
              </a:prstClr>
            </a:outerShdw>
          </a:effectLst>
        </p:spPr>
        <p:txBody>
          <a:bodyPr wrap="square">
            <a:noAutofit/>
          </a:bodyPr>
          <a:lstStyle>
            <a:lvl1pPr marL="0" marR="0" indent="0" algn="ctr" defTabSz="914377" rtl="0" eaLnBrk="1" fontAlgn="auto" latinLnBrk="0" hangingPunct="1">
              <a:lnSpc>
                <a:spcPct val="150000"/>
              </a:lnSpc>
              <a:spcBef>
                <a:spcPts val="1000"/>
              </a:spcBef>
              <a:spcAft>
                <a:spcPts val="0"/>
              </a:spcAft>
              <a:buClrTx/>
              <a:buSzTx/>
              <a:buFont typeface="Arial" panose="020B0604020202020204" pitchFamily="34" charset="0"/>
              <a:buNone/>
              <a:tabLst/>
              <a:defRPr lang="zh-CN" altLang="en-US" sz="2000" dirty="0"/>
            </a:lvl1pPr>
          </a:lstStyle>
          <a:p>
            <a:pPr marL="0" marR="0" lvl="0" indent="0" algn="ctr" defTabSz="914377" rtl="0" eaLnBrk="1" fontAlgn="auto" latinLnBrk="0" hangingPunct="1">
              <a:lnSpc>
                <a:spcPct val="150000"/>
              </a:lnSpc>
              <a:spcBef>
                <a:spcPts val="1000"/>
              </a:spcBef>
              <a:spcAft>
                <a:spcPts val="0"/>
              </a:spcAft>
              <a:buClrTx/>
              <a:buSzTx/>
              <a:buFont typeface="Arial" panose="020B0604020202020204" pitchFamily="34" charset="0"/>
              <a:buNone/>
              <a:tabLst/>
              <a:defRPr/>
            </a:pPr>
            <a:r>
              <a:rPr lang="zh-CN" altLang="en-US" dirty="0"/>
              <a:t>图片</a:t>
            </a:r>
          </a:p>
        </p:txBody>
      </p:sp>
      <p:sp>
        <p:nvSpPr>
          <p:cNvPr id="30" name="图片占位符 29">
            <a:extLst>
              <a:ext uri="{FF2B5EF4-FFF2-40B4-BE49-F238E27FC236}">
                <a16:creationId xmlns:a16="http://schemas.microsoft.com/office/drawing/2014/main" id="{74567F33-C9C0-4BE8-AE97-48C785EB7C90}"/>
              </a:ext>
            </a:extLst>
          </p:cNvPr>
          <p:cNvSpPr>
            <a:spLocks noGrp="1"/>
          </p:cNvSpPr>
          <p:nvPr>
            <p:ph type="pic" sz="quarter" idx="13" hasCustomPrompt="1"/>
          </p:nvPr>
        </p:nvSpPr>
        <p:spPr>
          <a:xfrm>
            <a:off x="9417139" y="1938795"/>
            <a:ext cx="1260000" cy="1260000"/>
          </a:xfrm>
          <a:custGeom>
            <a:avLst/>
            <a:gdLst>
              <a:gd name="connsiteX0" fmla="*/ 630000 w 1260000"/>
              <a:gd name="connsiteY0" fmla="*/ 0 h 1260000"/>
              <a:gd name="connsiteX1" fmla="*/ 1260000 w 1260000"/>
              <a:gd name="connsiteY1" fmla="*/ 630000 h 1260000"/>
              <a:gd name="connsiteX2" fmla="*/ 630000 w 1260000"/>
              <a:gd name="connsiteY2" fmla="*/ 1260000 h 1260000"/>
              <a:gd name="connsiteX3" fmla="*/ 0 w 1260000"/>
              <a:gd name="connsiteY3" fmla="*/ 630000 h 1260000"/>
              <a:gd name="connsiteX4" fmla="*/ 630000 w 1260000"/>
              <a:gd name="connsiteY4" fmla="*/ 0 h 12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000" h="1260000">
                <a:moveTo>
                  <a:pt x="630000" y="0"/>
                </a:moveTo>
                <a:cubicBezTo>
                  <a:pt x="977939" y="0"/>
                  <a:pt x="1260000" y="282061"/>
                  <a:pt x="1260000" y="630000"/>
                </a:cubicBezTo>
                <a:cubicBezTo>
                  <a:pt x="1260000" y="977939"/>
                  <a:pt x="977939" y="1260000"/>
                  <a:pt x="630000" y="1260000"/>
                </a:cubicBezTo>
                <a:cubicBezTo>
                  <a:pt x="282061" y="1260000"/>
                  <a:pt x="0" y="977939"/>
                  <a:pt x="0" y="630000"/>
                </a:cubicBezTo>
                <a:cubicBezTo>
                  <a:pt x="0" y="282061"/>
                  <a:pt x="282061" y="0"/>
                  <a:pt x="630000" y="0"/>
                </a:cubicBezTo>
                <a:close/>
              </a:path>
            </a:pathLst>
          </a:custGeom>
          <a:effectLst>
            <a:outerShdw blurRad="254000" sx="102000" sy="102000" algn="ctr" rotWithShape="0">
              <a:prstClr val="black">
                <a:alpha val="20000"/>
              </a:prstClr>
            </a:outerShdw>
          </a:effectLst>
        </p:spPr>
        <p:txBody>
          <a:bodyPr wrap="square">
            <a:noAutofit/>
          </a:bodyPr>
          <a:lstStyle>
            <a:lvl1pPr marL="0" marR="0" indent="0" algn="ctr" defTabSz="914377" rtl="0" eaLnBrk="1" fontAlgn="auto" latinLnBrk="0" hangingPunct="1">
              <a:lnSpc>
                <a:spcPct val="150000"/>
              </a:lnSpc>
              <a:spcBef>
                <a:spcPts val="1000"/>
              </a:spcBef>
              <a:spcAft>
                <a:spcPts val="0"/>
              </a:spcAft>
              <a:buClrTx/>
              <a:buSzTx/>
              <a:buFont typeface="Arial" panose="020B0604020202020204" pitchFamily="34" charset="0"/>
              <a:buNone/>
              <a:tabLst/>
              <a:defRPr lang="zh-CN" altLang="en-US" sz="2000" dirty="0"/>
            </a:lvl1pPr>
          </a:lstStyle>
          <a:p>
            <a:pPr marL="0" marR="0" lvl="0" indent="0" algn="ctr" defTabSz="914377" rtl="0" eaLnBrk="1" fontAlgn="auto" latinLnBrk="0" hangingPunct="1">
              <a:lnSpc>
                <a:spcPct val="150000"/>
              </a:lnSpc>
              <a:spcBef>
                <a:spcPts val="1000"/>
              </a:spcBef>
              <a:spcAft>
                <a:spcPts val="0"/>
              </a:spcAft>
              <a:buClrTx/>
              <a:buSzTx/>
              <a:buFont typeface="Arial" panose="020B0604020202020204" pitchFamily="34" charset="0"/>
              <a:buNone/>
              <a:tabLst/>
              <a:defRPr/>
            </a:pPr>
            <a:r>
              <a:rPr lang="zh-CN" altLang="en-US" dirty="0"/>
              <a:t>图片</a:t>
            </a:r>
          </a:p>
        </p:txBody>
      </p:sp>
      <p:sp>
        <p:nvSpPr>
          <p:cNvPr id="26" name="图片占位符 25">
            <a:extLst>
              <a:ext uri="{FF2B5EF4-FFF2-40B4-BE49-F238E27FC236}">
                <a16:creationId xmlns:a16="http://schemas.microsoft.com/office/drawing/2014/main" id="{6640D658-41EF-4104-925F-E6E9937F8C04}"/>
              </a:ext>
            </a:extLst>
          </p:cNvPr>
          <p:cNvSpPr>
            <a:spLocks noGrp="1"/>
          </p:cNvSpPr>
          <p:nvPr>
            <p:ph type="pic" sz="quarter" idx="14" hasCustomPrompt="1"/>
          </p:nvPr>
        </p:nvSpPr>
        <p:spPr>
          <a:xfrm>
            <a:off x="6761319" y="1938795"/>
            <a:ext cx="1260000" cy="1260000"/>
          </a:xfrm>
          <a:custGeom>
            <a:avLst/>
            <a:gdLst>
              <a:gd name="connsiteX0" fmla="*/ 630000 w 1260000"/>
              <a:gd name="connsiteY0" fmla="*/ 0 h 1260000"/>
              <a:gd name="connsiteX1" fmla="*/ 1260000 w 1260000"/>
              <a:gd name="connsiteY1" fmla="*/ 630000 h 1260000"/>
              <a:gd name="connsiteX2" fmla="*/ 630000 w 1260000"/>
              <a:gd name="connsiteY2" fmla="*/ 1260000 h 1260000"/>
              <a:gd name="connsiteX3" fmla="*/ 0 w 1260000"/>
              <a:gd name="connsiteY3" fmla="*/ 630000 h 1260000"/>
              <a:gd name="connsiteX4" fmla="*/ 630000 w 1260000"/>
              <a:gd name="connsiteY4" fmla="*/ 0 h 12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000" h="1260000">
                <a:moveTo>
                  <a:pt x="630000" y="0"/>
                </a:moveTo>
                <a:cubicBezTo>
                  <a:pt x="977939" y="0"/>
                  <a:pt x="1260000" y="282061"/>
                  <a:pt x="1260000" y="630000"/>
                </a:cubicBezTo>
                <a:cubicBezTo>
                  <a:pt x="1260000" y="977939"/>
                  <a:pt x="977939" y="1260000"/>
                  <a:pt x="630000" y="1260000"/>
                </a:cubicBezTo>
                <a:cubicBezTo>
                  <a:pt x="282061" y="1260000"/>
                  <a:pt x="0" y="977939"/>
                  <a:pt x="0" y="630000"/>
                </a:cubicBezTo>
                <a:cubicBezTo>
                  <a:pt x="0" y="282061"/>
                  <a:pt x="282061" y="0"/>
                  <a:pt x="630000" y="0"/>
                </a:cubicBezTo>
                <a:close/>
              </a:path>
            </a:pathLst>
          </a:custGeom>
          <a:effectLst>
            <a:outerShdw blurRad="254000" sx="102000" sy="102000" algn="ctr" rotWithShape="0">
              <a:prstClr val="black">
                <a:alpha val="20000"/>
              </a:prstClr>
            </a:outerShdw>
          </a:effectLst>
        </p:spPr>
        <p:txBody>
          <a:bodyPr wrap="square">
            <a:noAutofit/>
          </a:bodyPr>
          <a:lstStyle>
            <a:lvl1pPr marL="0" marR="0" indent="0" algn="ctr" defTabSz="914377" rtl="0" eaLnBrk="1" fontAlgn="auto" latinLnBrk="0" hangingPunct="1">
              <a:lnSpc>
                <a:spcPct val="150000"/>
              </a:lnSpc>
              <a:spcBef>
                <a:spcPts val="1000"/>
              </a:spcBef>
              <a:spcAft>
                <a:spcPts val="0"/>
              </a:spcAft>
              <a:buClrTx/>
              <a:buSzTx/>
              <a:buFont typeface="Arial" panose="020B0604020202020204" pitchFamily="34" charset="0"/>
              <a:buNone/>
              <a:tabLst/>
              <a:defRPr lang="zh-CN" altLang="en-US" sz="2000" dirty="0"/>
            </a:lvl1pPr>
          </a:lstStyle>
          <a:p>
            <a:pPr marL="0" marR="0" lvl="0" indent="0" algn="ctr" defTabSz="914377" rtl="0" eaLnBrk="1" fontAlgn="auto" latinLnBrk="0" hangingPunct="1">
              <a:lnSpc>
                <a:spcPct val="150000"/>
              </a:lnSpc>
              <a:spcBef>
                <a:spcPts val="1000"/>
              </a:spcBef>
              <a:spcAft>
                <a:spcPts val="0"/>
              </a:spcAft>
              <a:buClrTx/>
              <a:buSzTx/>
              <a:buFont typeface="Arial" panose="020B0604020202020204" pitchFamily="34" charset="0"/>
              <a:buNone/>
              <a:tabLst/>
              <a:defRPr/>
            </a:pPr>
            <a:r>
              <a:rPr lang="zh-CN" altLang="en-US" dirty="0"/>
              <a:t>图片</a:t>
            </a:r>
          </a:p>
        </p:txBody>
      </p:sp>
      <p:sp>
        <p:nvSpPr>
          <p:cNvPr id="21" name="文本框 20">
            <a:extLst>
              <a:ext uri="{FF2B5EF4-FFF2-40B4-BE49-F238E27FC236}">
                <a16:creationId xmlns:a16="http://schemas.microsoft.com/office/drawing/2014/main" id="{B30FDB53-6A7C-4FAE-B7A9-989AEC15CE5E}"/>
              </a:ext>
            </a:extLst>
          </p:cNvPr>
          <p:cNvSpPr txBox="1"/>
          <p:nvPr userDrawn="1"/>
        </p:nvSpPr>
        <p:spPr>
          <a:xfrm>
            <a:off x="425675" y="6474097"/>
            <a:ext cx="1964352" cy="313484"/>
          </a:xfrm>
          <a:prstGeom prst="rect">
            <a:avLst/>
          </a:prstGeom>
          <a:noFill/>
        </p:spPr>
        <p:txBody>
          <a:bodyPr wrap="square" rtlCol="0">
            <a:spAutoFit/>
          </a:bodyPr>
          <a:lstStyle/>
          <a:p>
            <a:pPr algn="dist">
              <a:lnSpc>
                <a:spcPct val="130000"/>
              </a:lnSpc>
            </a:pPr>
            <a:r>
              <a:rPr lang="zh-CN" altLang="en-US" sz="1200" b="0" i="0" kern="1200" dirty="0">
                <a:solidFill>
                  <a:schemeClr val="tx1">
                    <a:lumMod val="75000"/>
                    <a:lumOff val="25000"/>
                  </a:schemeClr>
                </a:solidFill>
                <a:effectLst/>
                <a:latin typeface="+mn-ea"/>
                <a:ea typeface="+mn-ea"/>
                <a:cs typeface="+mn-cs"/>
              </a:rPr>
              <a:t>博学笃志 格物明德</a:t>
            </a:r>
            <a:endParaRPr lang="zh-CN" altLang="en-US" sz="900" spc="100" dirty="0">
              <a:solidFill>
                <a:schemeClr val="tx1">
                  <a:lumMod val="75000"/>
                  <a:lumOff val="25000"/>
                </a:schemeClr>
              </a:solidFill>
              <a:latin typeface="+mn-ea"/>
              <a:ea typeface="+mn-ea"/>
            </a:endParaRPr>
          </a:p>
        </p:txBody>
      </p:sp>
      <p:cxnSp>
        <p:nvCxnSpPr>
          <p:cNvPr id="23" name="直接连接符 22">
            <a:extLst>
              <a:ext uri="{FF2B5EF4-FFF2-40B4-BE49-F238E27FC236}">
                <a16:creationId xmlns:a16="http://schemas.microsoft.com/office/drawing/2014/main" id="{00919CC8-F53A-4DE9-8D9C-9A08F3F285D9}"/>
              </a:ext>
            </a:extLst>
          </p:cNvPr>
          <p:cNvCxnSpPr>
            <a:cxnSpLocks/>
          </p:cNvCxnSpPr>
          <p:nvPr userDrawn="1"/>
        </p:nvCxnSpPr>
        <p:spPr>
          <a:xfrm>
            <a:off x="-600" y="642600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07988AA7-08EB-4DFA-B004-0DBE19DDDB70}"/>
              </a:ext>
            </a:extLst>
          </p:cNvPr>
          <p:cNvCxnSpPr>
            <a:cxnSpLocks/>
          </p:cNvCxnSpPr>
          <p:nvPr userDrawn="1"/>
        </p:nvCxnSpPr>
        <p:spPr>
          <a:xfrm>
            <a:off x="0" y="81105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C295F0D2-2CD1-434F-B376-845A4C54696A}"/>
              </a:ext>
            </a:extLst>
          </p:cNvPr>
          <p:cNvSpPr>
            <a:spLocks noChangeAspect="1"/>
          </p:cNvSpPr>
          <p:nvPr userDrawn="1"/>
        </p:nvSpPr>
        <p:spPr>
          <a:xfrm>
            <a:off x="1156800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a:extLst>
              <a:ext uri="{FF2B5EF4-FFF2-40B4-BE49-F238E27FC236}">
                <a16:creationId xmlns:a16="http://schemas.microsoft.com/office/drawing/2014/main" id="{ECBBB636-F429-487A-BAAD-61B6EC8B4BE9}"/>
              </a:ext>
            </a:extLst>
          </p:cNvPr>
          <p:cNvSpPr>
            <a:spLocks noChangeAspect="1"/>
          </p:cNvSpPr>
          <p:nvPr userDrawn="1"/>
        </p:nvSpPr>
        <p:spPr>
          <a:xfrm>
            <a:off x="11121924"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椭圆 30">
            <a:extLst>
              <a:ext uri="{FF2B5EF4-FFF2-40B4-BE49-F238E27FC236}">
                <a16:creationId xmlns:a16="http://schemas.microsoft.com/office/drawing/2014/main" id="{0AB440BC-AB08-44CC-B076-A01AAF8BC1E1}"/>
              </a:ext>
            </a:extLst>
          </p:cNvPr>
          <p:cNvSpPr>
            <a:spLocks noChangeAspect="1"/>
          </p:cNvSpPr>
          <p:nvPr userDrawn="1"/>
        </p:nvSpPr>
        <p:spPr>
          <a:xfrm>
            <a:off x="11344961"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椭圆 31">
            <a:extLst>
              <a:ext uri="{FF2B5EF4-FFF2-40B4-BE49-F238E27FC236}">
                <a16:creationId xmlns:a16="http://schemas.microsoft.com/office/drawing/2014/main" id="{5ED27E1D-C5F4-4882-A9EB-97ABE47D3B78}"/>
              </a:ext>
            </a:extLst>
          </p:cNvPr>
          <p:cNvSpPr>
            <a:spLocks noChangeAspect="1"/>
          </p:cNvSpPr>
          <p:nvPr userDrawn="1"/>
        </p:nvSpPr>
        <p:spPr>
          <a:xfrm>
            <a:off x="1067585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sp>
        <p:nvSpPr>
          <p:cNvPr id="33" name="椭圆 32">
            <a:extLst>
              <a:ext uri="{FF2B5EF4-FFF2-40B4-BE49-F238E27FC236}">
                <a16:creationId xmlns:a16="http://schemas.microsoft.com/office/drawing/2014/main" id="{14847E3F-AEE2-4056-9766-41C701723732}"/>
              </a:ext>
            </a:extLst>
          </p:cNvPr>
          <p:cNvSpPr>
            <a:spLocks noChangeAspect="1"/>
          </p:cNvSpPr>
          <p:nvPr userDrawn="1"/>
        </p:nvSpPr>
        <p:spPr>
          <a:xfrm>
            <a:off x="10898887" y="6609179"/>
            <a:ext cx="108000" cy="108000"/>
          </a:xfrm>
          <a:prstGeom prst="ellipse">
            <a:avLst/>
          </a:prstGeom>
          <a:solidFill>
            <a:schemeClr val="tx2">
              <a:alpha val="90000"/>
            </a:schemeClr>
          </a:solid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spTree>
    <p:extLst>
      <p:ext uri="{BB962C8B-B14F-4D97-AF65-F5344CB8AC3E}">
        <p14:creationId xmlns:p14="http://schemas.microsoft.com/office/powerpoint/2010/main" val="2761347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AE6653D-8F77-4D73-B574-02B9631727AC}"/>
              </a:ext>
            </a:extLst>
          </p:cNvPr>
          <p:cNvGrpSpPr/>
          <p:nvPr userDrawn="1"/>
        </p:nvGrpSpPr>
        <p:grpSpPr>
          <a:xfrm>
            <a:off x="634154" y="554967"/>
            <a:ext cx="10923692" cy="5748067"/>
            <a:chOff x="-1255917" y="-7108881"/>
            <a:chExt cx="10923692" cy="5748067"/>
          </a:xfrm>
          <a:solidFill>
            <a:schemeClr val="tx2">
              <a:lumMod val="20000"/>
              <a:lumOff val="80000"/>
              <a:alpha val="20000"/>
            </a:schemeClr>
          </a:solidFill>
        </p:grpSpPr>
        <p:pic>
          <p:nvPicPr>
            <p:cNvPr id="18" name="图形 17" descr="上升趋势">
              <a:extLst>
                <a:ext uri="{FF2B5EF4-FFF2-40B4-BE49-F238E27FC236}">
                  <a16:creationId xmlns:a16="http://schemas.microsoft.com/office/drawing/2014/main" id="{E6CA2A28-3B9F-4C92-8B74-15262A084A2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55917" y="-4086459"/>
              <a:ext cx="540000" cy="540000"/>
            </a:xfrm>
            <a:prstGeom prst="rect">
              <a:avLst/>
            </a:prstGeom>
          </p:spPr>
        </p:pic>
        <p:pic>
          <p:nvPicPr>
            <p:cNvPr id="81" name="图形 80" descr="单级齿轮">
              <a:extLst>
                <a:ext uri="{FF2B5EF4-FFF2-40B4-BE49-F238E27FC236}">
                  <a16:creationId xmlns:a16="http://schemas.microsoft.com/office/drawing/2014/main" id="{2D647D3B-563C-4CFA-A7B8-8D4FB4B5C2FF}"/>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4547" y="-4086459"/>
              <a:ext cx="540000" cy="540000"/>
            </a:xfrm>
            <a:prstGeom prst="rect">
              <a:avLst/>
            </a:prstGeom>
          </p:spPr>
        </p:pic>
        <p:pic>
          <p:nvPicPr>
            <p:cNvPr id="84" name="图形 83" descr="秒表">
              <a:extLst>
                <a:ext uri="{FF2B5EF4-FFF2-40B4-BE49-F238E27FC236}">
                  <a16:creationId xmlns:a16="http://schemas.microsoft.com/office/drawing/2014/main" id="{90C11768-AF88-4CAB-9E26-DBEA3E5E28D6}"/>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18355" y="-4086459"/>
              <a:ext cx="540000" cy="540000"/>
            </a:xfrm>
            <a:prstGeom prst="rect">
              <a:avLst/>
            </a:prstGeom>
          </p:spPr>
        </p:pic>
        <p:pic>
          <p:nvPicPr>
            <p:cNvPr id="86" name="图形 85" descr="过滤器">
              <a:extLst>
                <a:ext uri="{FF2B5EF4-FFF2-40B4-BE49-F238E27FC236}">
                  <a16:creationId xmlns:a16="http://schemas.microsoft.com/office/drawing/2014/main" id="{9CD203A2-0C83-4594-9E32-469282E5CD2F}"/>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82163" y="-4086459"/>
              <a:ext cx="540000" cy="540000"/>
            </a:xfrm>
            <a:prstGeom prst="rect">
              <a:avLst/>
            </a:prstGeom>
          </p:spPr>
        </p:pic>
        <p:pic>
          <p:nvPicPr>
            <p:cNvPr id="87" name="图形 86" descr="上升趋势">
              <a:extLst>
                <a:ext uri="{FF2B5EF4-FFF2-40B4-BE49-F238E27FC236}">
                  <a16:creationId xmlns:a16="http://schemas.microsoft.com/office/drawing/2014/main" id="{CD5663F6-4FAB-4FAD-9E24-6C4F7460A5D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45971" y="-4086459"/>
              <a:ext cx="540000" cy="540000"/>
            </a:xfrm>
            <a:prstGeom prst="rect">
              <a:avLst/>
            </a:prstGeom>
          </p:spPr>
        </p:pic>
        <p:pic>
          <p:nvPicPr>
            <p:cNvPr id="88" name="图形 87" descr="国际象棋棋子">
              <a:extLst>
                <a:ext uri="{FF2B5EF4-FFF2-40B4-BE49-F238E27FC236}">
                  <a16:creationId xmlns:a16="http://schemas.microsoft.com/office/drawing/2014/main" id="{AC2B7A7B-49EE-48E2-BCF9-83713EDC41D2}"/>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92109" y="-4086459"/>
              <a:ext cx="540000" cy="540000"/>
            </a:xfrm>
            <a:prstGeom prst="rect">
              <a:avLst/>
            </a:prstGeom>
          </p:spPr>
        </p:pic>
        <p:pic>
          <p:nvPicPr>
            <p:cNvPr id="89" name="图形 88" descr="菱形">
              <a:extLst>
                <a:ext uri="{FF2B5EF4-FFF2-40B4-BE49-F238E27FC236}">
                  <a16:creationId xmlns:a16="http://schemas.microsoft.com/office/drawing/2014/main" id="{FB75824C-4DDD-4C0A-A774-5FB28A19D572}"/>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71699" y="-4086459"/>
              <a:ext cx="540000" cy="540000"/>
            </a:xfrm>
            <a:prstGeom prst="rect">
              <a:avLst/>
            </a:prstGeom>
          </p:spPr>
        </p:pic>
        <p:pic>
          <p:nvPicPr>
            <p:cNvPr id="91" name="图形 90" descr="Web 设计">
              <a:extLst>
                <a:ext uri="{FF2B5EF4-FFF2-40B4-BE49-F238E27FC236}">
                  <a16:creationId xmlns:a16="http://schemas.microsoft.com/office/drawing/2014/main" id="{3060C050-5363-4BF0-A7D7-932BFEF29E47}"/>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335507" y="-4086459"/>
              <a:ext cx="540000" cy="540000"/>
            </a:xfrm>
            <a:prstGeom prst="rect">
              <a:avLst/>
            </a:prstGeom>
          </p:spPr>
        </p:pic>
        <p:pic>
          <p:nvPicPr>
            <p:cNvPr id="94" name="图形 93" descr="从云中下载">
              <a:extLst>
                <a:ext uri="{FF2B5EF4-FFF2-40B4-BE49-F238E27FC236}">
                  <a16:creationId xmlns:a16="http://schemas.microsoft.com/office/drawing/2014/main" id="{112170EF-F0AB-4EA4-B103-29B1AC3A328C}"/>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199315" y="-4086459"/>
              <a:ext cx="540000" cy="540000"/>
            </a:xfrm>
            <a:prstGeom prst="rect">
              <a:avLst/>
            </a:prstGeom>
          </p:spPr>
        </p:pic>
        <p:pic>
          <p:nvPicPr>
            <p:cNvPr id="102" name="图形 101" descr="家">
              <a:extLst>
                <a:ext uri="{FF2B5EF4-FFF2-40B4-BE49-F238E27FC236}">
                  <a16:creationId xmlns:a16="http://schemas.microsoft.com/office/drawing/2014/main" id="{F82C4FF7-2291-4F5B-8085-4E8EAA6F2A3E}"/>
                </a:ext>
              </a:extLst>
            </p:cNvPr>
            <p:cNvPicPr>
              <a:picLocks noChangeAspect="1"/>
            </p:cNvPicPr>
            <p:nvPr userDrawn="1"/>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063123" y="-4086459"/>
              <a:ext cx="540000" cy="540000"/>
            </a:xfrm>
            <a:prstGeom prst="rect">
              <a:avLst/>
            </a:prstGeom>
          </p:spPr>
        </p:pic>
        <p:pic>
          <p:nvPicPr>
            <p:cNvPr id="103" name="图形 102" descr="处理器">
              <a:extLst>
                <a:ext uri="{FF2B5EF4-FFF2-40B4-BE49-F238E27FC236}">
                  <a16:creationId xmlns:a16="http://schemas.microsoft.com/office/drawing/2014/main" id="{F5F16411-2253-4405-A1A5-BE37F19552A4}"/>
                </a:ext>
              </a:extLst>
            </p:cNvPr>
            <p:cNvPicPr>
              <a:picLocks noChangeAspect="1"/>
            </p:cNvPicPr>
            <p:nvPr userDrawn="1"/>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926931" y="-4086459"/>
              <a:ext cx="540000" cy="540000"/>
            </a:xfrm>
            <a:prstGeom prst="rect">
              <a:avLst/>
            </a:prstGeom>
          </p:spPr>
        </p:pic>
        <p:pic>
          <p:nvPicPr>
            <p:cNvPr id="109" name="图形 108" descr="工具">
              <a:extLst>
                <a:ext uri="{FF2B5EF4-FFF2-40B4-BE49-F238E27FC236}">
                  <a16:creationId xmlns:a16="http://schemas.microsoft.com/office/drawing/2014/main" id="{4B36D2B0-3ADF-444E-9574-26849F93DB83}"/>
                </a:ext>
              </a:extLst>
            </p:cNvPr>
            <p:cNvPicPr>
              <a:picLocks noChangeAspect="1"/>
            </p:cNvPicPr>
            <p:nvPr userDrawn="1"/>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790739" y="-4086459"/>
              <a:ext cx="540000" cy="540000"/>
            </a:xfrm>
            <a:prstGeom prst="rect">
              <a:avLst/>
            </a:prstGeom>
          </p:spPr>
        </p:pic>
        <p:pic>
          <p:nvPicPr>
            <p:cNvPr id="159" name="图形 158" descr="国际象棋棋子">
              <a:extLst>
                <a:ext uri="{FF2B5EF4-FFF2-40B4-BE49-F238E27FC236}">
                  <a16:creationId xmlns:a16="http://schemas.microsoft.com/office/drawing/2014/main" id="{D607852F-029B-439B-BFD2-B403CF56B21E}"/>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109775" y="-4086459"/>
              <a:ext cx="540000" cy="540000"/>
            </a:xfrm>
            <a:prstGeom prst="rect">
              <a:avLst/>
            </a:prstGeom>
          </p:spPr>
        </p:pic>
        <p:pic>
          <p:nvPicPr>
            <p:cNvPr id="193" name="图形 192" descr="过滤器">
              <a:extLst>
                <a:ext uri="{FF2B5EF4-FFF2-40B4-BE49-F238E27FC236}">
                  <a16:creationId xmlns:a16="http://schemas.microsoft.com/office/drawing/2014/main" id="{5401538E-706E-4602-9CB0-AAF83593A7FA}"/>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31007" y="-1936814"/>
              <a:ext cx="576000" cy="576000"/>
            </a:xfrm>
            <a:prstGeom prst="rect">
              <a:avLst/>
            </a:prstGeom>
          </p:spPr>
        </p:pic>
        <p:pic>
          <p:nvPicPr>
            <p:cNvPr id="194" name="图形 193" descr="秒表">
              <a:extLst>
                <a:ext uri="{FF2B5EF4-FFF2-40B4-BE49-F238E27FC236}">
                  <a16:creationId xmlns:a16="http://schemas.microsoft.com/office/drawing/2014/main" id="{9134CDA0-F1C4-4569-AAA0-A108A9E68C56}"/>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193315" y="-1936814"/>
              <a:ext cx="576000" cy="576000"/>
            </a:xfrm>
            <a:prstGeom prst="rect">
              <a:avLst/>
            </a:prstGeom>
          </p:spPr>
        </p:pic>
        <p:pic>
          <p:nvPicPr>
            <p:cNvPr id="195" name="图形 194" descr="单级齿轮">
              <a:extLst>
                <a:ext uri="{FF2B5EF4-FFF2-40B4-BE49-F238E27FC236}">
                  <a16:creationId xmlns:a16="http://schemas.microsoft.com/office/drawing/2014/main" id="{D4866074-BF95-4396-BCFA-36CB5232750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055623" y="-1936814"/>
              <a:ext cx="576000" cy="576000"/>
            </a:xfrm>
            <a:prstGeom prst="rect">
              <a:avLst/>
            </a:prstGeom>
          </p:spPr>
        </p:pic>
        <p:pic>
          <p:nvPicPr>
            <p:cNvPr id="196" name="图形 195" descr="工具">
              <a:extLst>
                <a:ext uri="{FF2B5EF4-FFF2-40B4-BE49-F238E27FC236}">
                  <a16:creationId xmlns:a16="http://schemas.microsoft.com/office/drawing/2014/main" id="{37A4B288-BAE5-4B36-A124-1A2BB7CFDB40}"/>
                </a:ext>
              </a:extLst>
            </p:cNvPr>
            <p:cNvPicPr>
              <a:picLocks noChangeAspect="1"/>
            </p:cNvPicPr>
            <p:nvPr userDrawn="1"/>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917931" y="-1936814"/>
              <a:ext cx="576000" cy="576000"/>
            </a:xfrm>
            <a:prstGeom prst="rect">
              <a:avLst/>
            </a:prstGeom>
          </p:spPr>
        </p:pic>
        <p:pic>
          <p:nvPicPr>
            <p:cNvPr id="197" name="图形 196" descr="处理器">
              <a:extLst>
                <a:ext uri="{FF2B5EF4-FFF2-40B4-BE49-F238E27FC236}">
                  <a16:creationId xmlns:a16="http://schemas.microsoft.com/office/drawing/2014/main" id="{8BAB22A1-87A9-44B7-A396-9DCD2A4C1421}"/>
                </a:ext>
              </a:extLst>
            </p:cNvPr>
            <p:cNvPicPr>
              <a:picLocks noChangeAspect="1"/>
            </p:cNvPicPr>
            <p:nvPr userDrawn="1"/>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780239" y="-1936814"/>
              <a:ext cx="576000" cy="576000"/>
            </a:xfrm>
            <a:prstGeom prst="rect">
              <a:avLst/>
            </a:prstGeom>
          </p:spPr>
        </p:pic>
        <p:pic>
          <p:nvPicPr>
            <p:cNvPr id="198" name="图形 197" descr="从云中下载">
              <a:extLst>
                <a:ext uri="{FF2B5EF4-FFF2-40B4-BE49-F238E27FC236}">
                  <a16:creationId xmlns:a16="http://schemas.microsoft.com/office/drawing/2014/main" id="{4DFE22D9-C973-4051-BBA4-9D101CCEFE59}"/>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642547" y="-1936814"/>
              <a:ext cx="576000" cy="576000"/>
            </a:xfrm>
            <a:prstGeom prst="rect">
              <a:avLst/>
            </a:prstGeom>
          </p:spPr>
        </p:pic>
        <p:pic>
          <p:nvPicPr>
            <p:cNvPr id="199" name="图形 198" descr="Web 设计">
              <a:extLst>
                <a:ext uri="{FF2B5EF4-FFF2-40B4-BE49-F238E27FC236}">
                  <a16:creationId xmlns:a16="http://schemas.microsoft.com/office/drawing/2014/main" id="{10522ABA-FE69-4F97-B49C-C45D957127FD}"/>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68699" y="-1936814"/>
              <a:ext cx="576000" cy="576000"/>
            </a:xfrm>
            <a:prstGeom prst="rect">
              <a:avLst/>
            </a:prstGeom>
          </p:spPr>
        </p:pic>
        <p:pic>
          <p:nvPicPr>
            <p:cNvPr id="200" name="图形 199" descr="菱形">
              <a:extLst>
                <a:ext uri="{FF2B5EF4-FFF2-40B4-BE49-F238E27FC236}">
                  <a16:creationId xmlns:a16="http://schemas.microsoft.com/office/drawing/2014/main" id="{6E8ACDCC-D440-4933-A100-411572852FAF}"/>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9091775" y="-1936814"/>
              <a:ext cx="576000" cy="576000"/>
            </a:xfrm>
            <a:prstGeom prst="rect">
              <a:avLst/>
            </a:prstGeom>
          </p:spPr>
        </p:pic>
        <p:pic>
          <p:nvPicPr>
            <p:cNvPr id="201" name="图形 200" descr="国际象棋棋子">
              <a:extLst>
                <a:ext uri="{FF2B5EF4-FFF2-40B4-BE49-F238E27FC236}">
                  <a16:creationId xmlns:a16="http://schemas.microsoft.com/office/drawing/2014/main" id="{EECFC2F7-562A-4FB6-8BB1-365606E79A86}"/>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6504855" y="-1936814"/>
              <a:ext cx="576000" cy="576000"/>
            </a:xfrm>
            <a:prstGeom prst="rect">
              <a:avLst/>
            </a:prstGeom>
          </p:spPr>
        </p:pic>
        <p:pic>
          <p:nvPicPr>
            <p:cNvPr id="203" name="图形 202" descr="公文包">
              <a:extLst>
                <a:ext uri="{FF2B5EF4-FFF2-40B4-BE49-F238E27FC236}">
                  <a16:creationId xmlns:a16="http://schemas.microsoft.com/office/drawing/2014/main" id="{E0FCE596-8B79-4668-9DF1-96C78F582223}"/>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7367163" y="-1936814"/>
              <a:ext cx="576000" cy="576000"/>
            </a:xfrm>
            <a:prstGeom prst="rect">
              <a:avLst/>
            </a:prstGeom>
          </p:spPr>
        </p:pic>
        <p:pic>
          <p:nvPicPr>
            <p:cNvPr id="205" name="图形 204" descr="绘图圆规">
              <a:extLst>
                <a:ext uri="{FF2B5EF4-FFF2-40B4-BE49-F238E27FC236}">
                  <a16:creationId xmlns:a16="http://schemas.microsoft.com/office/drawing/2014/main" id="{D660E5AA-953B-464E-A6D0-FD6EB37528EA}"/>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8229471" y="-1936814"/>
              <a:ext cx="576000" cy="576000"/>
            </a:xfrm>
            <a:prstGeom prst="rect">
              <a:avLst/>
            </a:prstGeom>
          </p:spPr>
        </p:pic>
        <p:pic>
          <p:nvPicPr>
            <p:cNvPr id="206" name="图形 205" descr="家">
              <a:extLst>
                <a:ext uri="{FF2B5EF4-FFF2-40B4-BE49-F238E27FC236}">
                  <a16:creationId xmlns:a16="http://schemas.microsoft.com/office/drawing/2014/main" id="{0AE87CDF-3475-4EE6-9426-F78CFA1D6C8C}"/>
                </a:ext>
              </a:extLst>
            </p:cNvPr>
            <p:cNvPicPr>
              <a:picLocks noChangeAspect="1"/>
            </p:cNvPicPr>
            <p:nvPr userDrawn="1"/>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93609" y="-1936814"/>
              <a:ext cx="576000" cy="576000"/>
            </a:xfrm>
            <a:prstGeom prst="rect">
              <a:avLst/>
            </a:prstGeom>
          </p:spPr>
        </p:pic>
        <p:pic>
          <p:nvPicPr>
            <p:cNvPr id="207" name="图形 206" descr="指向右边的反手食指">
              <a:extLst>
                <a:ext uri="{FF2B5EF4-FFF2-40B4-BE49-F238E27FC236}">
                  <a16:creationId xmlns:a16="http://schemas.microsoft.com/office/drawing/2014/main" id="{21275B47-C1BD-4A1A-89BB-BE5EEC91619F}"/>
                </a:ext>
              </a:extLst>
            </p:cNvPr>
            <p:cNvPicPr>
              <a:picLocks noChangeAspect="1"/>
            </p:cNvPicPr>
            <p:nvPr userDrawn="1"/>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1255917" y="-7108881"/>
              <a:ext cx="576000" cy="576000"/>
            </a:xfrm>
            <a:prstGeom prst="rect">
              <a:avLst/>
            </a:prstGeom>
          </p:spPr>
        </p:pic>
        <p:pic>
          <p:nvPicPr>
            <p:cNvPr id="208" name="图形 207" descr="无穷大">
              <a:extLst>
                <a:ext uri="{FF2B5EF4-FFF2-40B4-BE49-F238E27FC236}">
                  <a16:creationId xmlns:a16="http://schemas.microsoft.com/office/drawing/2014/main" id="{8D863E1B-C3FC-4DCF-94F4-218DED36BBE5}"/>
                </a:ext>
              </a:extLst>
            </p:cNvPr>
            <p:cNvPicPr>
              <a:picLocks noChangeAspect="1"/>
            </p:cNvPicPr>
            <p:nvPr userDrawn="1"/>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93609" y="-7108881"/>
              <a:ext cx="576000" cy="576000"/>
            </a:xfrm>
            <a:prstGeom prst="rect">
              <a:avLst/>
            </a:prstGeom>
          </p:spPr>
        </p:pic>
        <p:pic>
          <p:nvPicPr>
            <p:cNvPr id="210" name="图形 209" descr="汽车">
              <a:extLst>
                <a:ext uri="{FF2B5EF4-FFF2-40B4-BE49-F238E27FC236}">
                  <a16:creationId xmlns:a16="http://schemas.microsoft.com/office/drawing/2014/main" id="{A28128B6-B4B7-4E25-BCC4-004E0D294258}"/>
                </a:ext>
              </a:extLst>
            </p:cNvPr>
            <p:cNvPicPr>
              <a:picLocks noChangeAspect="1"/>
            </p:cNvPicPr>
            <p:nvPr userDrawn="1"/>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68699" y="-7108881"/>
              <a:ext cx="576000" cy="576000"/>
            </a:xfrm>
            <a:prstGeom prst="rect">
              <a:avLst/>
            </a:prstGeom>
          </p:spPr>
        </p:pic>
        <p:pic>
          <p:nvPicPr>
            <p:cNvPr id="213" name="图形 212" descr="火箭">
              <a:extLst>
                <a:ext uri="{FF2B5EF4-FFF2-40B4-BE49-F238E27FC236}">
                  <a16:creationId xmlns:a16="http://schemas.microsoft.com/office/drawing/2014/main" id="{A2FE5327-E04A-410E-B1D3-0FAA01D254AC}"/>
                </a:ext>
              </a:extLst>
            </p:cNvPr>
            <p:cNvPicPr>
              <a:picLocks noChangeAspect="1"/>
            </p:cNvPicPr>
            <p:nvPr userDrawn="1"/>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331007" y="-7108881"/>
              <a:ext cx="576000" cy="576000"/>
            </a:xfrm>
            <a:prstGeom prst="rect">
              <a:avLst/>
            </a:prstGeom>
          </p:spPr>
        </p:pic>
        <p:pic>
          <p:nvPicPr>
            <p:cNvPr id="214" name="图形 213" descr="飞机">
              <a:extLst>
                <a:ext uri="{FF2B5EF4-FFF2-40B4-BE49-F238E27FC236}">
                  <a16:creationId xmlns:a16="http://schemas.microsoft.com/office/drawing/2014/main" id="{6334C21C-3486-4654-BF89-2E3629DFAA6A}"/>
                </a:ext>
              </a:extLst>
            </p:cNvPr>
            <p:cNvPicPr>
              <a:picLocks noChangeAspect="1"/>
            </p:cNvPicPr>
            <p:nvPr userDrawn="1"/>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2193315" y="-7108881"/>
              <a:ext cx="576000" cy="576000"/>
            </a:xfrm>
            <a:prstGeom prst="rect">
              <a:avLst/>
            </a:prstGeom>
          </p:spPr>
        </p:pic>
        <p:pic>
          <p:nvPicPr>
            <p:cNvPr id="215" name="图形 214" descr="热气球">
              <a:extLst>
                <a:ext uri="{FF2B5EF4-FFF2-40B4-BE49-F238E27FC236}">
                  <a16:creationId xmlns:a16="http://schemas.microsoft.com/office/drawing/2014/main" id="{F31EBCB9-D1B8-4C82-BF8C-FD8F1CB953A6}"/>
                </a:ext>
              </a:extLst>
            </p:cNvPr>
            <p:cNvPicPr>
              <a:picLocks noChangeAspect="1"/>
            </p:cNvPicPr>
            <p:nvPr userDrawn="1"/>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055623" y="-7108881"/>
              <a:ext cx="576000" cy="576000"/>
            </a:xfrm>
            <a:prstGeom prst="rect">
              <a:avLst/>
            </a:prstGeom>
          </p:spPr>
        </p:pic>
        <p:pic>
          <p:nvPicPr>
            <p:cNvPr id="216" name="图形 215" descr="上升趋势">
              <a:extLst>
                <a:ext uri="{FF2B5EF4-FFF2-40B4-BE49-F238E27FC236}">
                  <a16:creationId xmlns:a16="http://schemas.microsoft.com/office/drawing/2014/main" id="{40BBEB87-3D77-4CF0-BD3B-F3CF14BCF3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917931" y="-7108881"/>
              <a:ext cx="576000" cy="576000"/>
            </a:xfrm>
            <a:prstGeom prst="rect">
              <a:avLst/>
            </a:prstGeom>
          </p:spPr>
        </p:pic>
        <p:pic>
          <p:nvPicPr>
            <p:cNvPr id="217" name="图形 216" descr="秒表">
              <a:extLst>
                <a:ext uri="{FF2B5EF4-FFF2-40B4-BE49-F238E27FC236}">
                  <a16:creationId xmlns:a16="http://schemas.microsoft.com/office/drawing/2014/main" id="{BF00F642-7AA6-47E7-980B-4ED2F7DD522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642547" y="-7108881"/>
              <a:ext cx="576000" cy="576000"/>
            </a:xfrm>
            <a:prstGeom prst="rect">
              <a:avLst/>
            </a:prstGeom>
          </p:spPr>
        </p:pic>
        <p:pic>
          <p:nvPicPr>
            <p:cNvPr id="218" name="图形 217" descr="靶心">
              <a:extLst>
                <a:ext uri="{FF2B5EF4-FFF2-40B4-BE49-F238E27FC236}">
                  <a16:creationId xmlns:a16="http://schemas.microsoft.com/office/drawing/2014/main" id="{808F4559-1242-4CA0-8BF0-2247DD98DFDC}"/>
                </a:ext>
              </a:extLst>
            </p:cNvPr>
            <p:cNvPicPr>
              <a:picLocks noChangeAspect="1"/>
            </p:cNvPicPr>
            <p:nvPr userDrawn="1"/>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504855" y="-7108881"/>
              <a:ext cx="576000" cy="576000"/>
            </a:xfrm>
            <a:prstGeom prst="rect">
              <a:avLst/>
            </a:prstGeom>
          </p:spPr>
        </p:pic>
        <p:pic>
          <p:nvPicPr>
            <p:cNvPr id="219" name="图形 218" descr="过滤器">
              <a:extLst>
                <a:ext uri="{FF2B5EF4-FFF2-40B4-BE49-F238E27FC236}">
                  <a16:creationId xmlns:a16="http://schemas.microsoft.com/office/drawing/2014/main" id="{21A69191-7AD2-4D4F-9971-51D143B15EC2}"/>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367163" y="-7108881"/>
              <a:ext cx="576000" cy="576000"/>
            </a:xfrm>
            <a:prstGeom prst="rect">
              <a:avLst/>
            </a:prstGeom>
          </p:spPr>
        </p:pic>
        <p:pic>
          <p:nvPicPr>
            <p:cNvPr id="220" name="图形 219" descr="监视">
              <a:extLst>
                <a:ext uri="{FF2B5EF4-FFF2-40B4-BE49-F238E27FC236}">
                  <a16:creationId xmlns:a16="http://schemas.microsoft.com/office/drawing/2014/main" id="{00C45F58-245A-4882-BDCF-1E3A37C43ECE}"/>
                </a:ext>
              </a:extLst>
            </p:cNvPr>
            <p:cNvPicPr>
              <a:picLocks noChangeAspect="1"/>
            </p:cNvPicPr>
            <p:nvPr userDrawn="1"/>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8229471" y="-7108881"/>
              <a:ext cx="576000" cy="576000"/>
            </a:xfrm>
            <a:prstGeom prst="rect">
              <a:avLst/>
            </a:prstGeom>
          </p:spPr>
        </p:pic>
        <p:pic>
          <p:nvPicPr>
            <p:cNvPr id="221" name="图形 220" descr="监视器">
              <a:extLst>
                <a:ext uri="{FF2B5EF4-FFF2-40B4-BE49-F238E27FC236}">
                  <a16:creationId xmlns:a16="http://schemas.microsoft.com/office/drawing/2014/main" id="{45D92BDD-9AAB-49FE-93FD-4DBA0EF40DAE}"/>
                </a:ext>
              </a:extLst>
            </p:cNvPr>
            <p:cNvPicPr>
              <a:picLocks noChangeAspect="1"/>
            </p:cNvPicPr>
            <p:nvPr userDrawn="1"/>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9091775" y="-7108881"/>
              <a:ext cx="576000" cy="576000"/>
            </a:xfrm>
            <a:prstGeom prst="rect">
              <a:avLst/>
            </a:prstGeom>
          </p:spPr>
        </p:pic>
        <p:pic>
          <p:nvPicPr>
            <p:cNvPr id="222" name="图形 221" descr="耳机">
              <a:extLst>
                <a:ext uri="{FF2B5EF4-FFF2-40B4-BE49-F238E27FC236}">
                  <a16:creationId xmlns:a16="http://schemas.microsoft.com/office/drawing/2014/main" id="{BF527FFB-FB9A-42A4-B3A4-0F28C584C657}"/>
                </a:ext>
              </a:extLst>
            </p:cNvPr>
            <p:cNvPicPr>
              <a:picLocks noChangeAspect="1"/>
            </p:cNvPicPr>
            <p:nvPr userDrawn="1"/>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255917" y="-6051310"/>
              <a:ext cx="576000" cy="576000"/>
            </a:xfrm>
            <a:prstGeom prst="rect">
              <a:avLst/>
            </a:prstGeom>
          </p:spPr>
        </p:pic>
        <p:pic>
          <p:nvPicPr>
            <p:cNvPr id="223" name="图形 222" descr="耳塞">
              <a:extLst>
                <a:ext uri="{FF2B5EF4-FFF2-40B4-BE49-F238E27FC236}">
                  <a16:creationId xmlns:a16="http://schemas.microsoft.com/office/drawing/2014/main" id="{1672AEE6-3082-490A-8CD6-8F4B6C1A5F53}"/>
                </a:ext>
              </a:extLst>
            </p:cNvPr>
            <p:cNvPicPr>
              <a:picLocks noChangeAspect="1"/>
            </p:cNvPicPr>
            <p:nvPr userDrawn="1"/>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93609" y="-6051310"/>
              <a:ext cx="576000" cy="576000"/>
            </a:xfrm>
            <a:prstGeom prst="rect">
              <a:avLst/>
            </a:prstGeom>
          </p:spPr>
        </p:pic>
        <p:pic>
          <p:nvPicPr>
            <p:cNvPr id="224" name="图形 223" descr="信号塔">
              <a:extLst>
                <a:ext uri="{FF2B5EF4-FFF2-40B4-BE49-F238E27FC236}">
                  <a16:creationId xmlns:a16="http://schemas.microsoft.com/office/drawing/2014/main" id="{D8C45F80-3B65-4547-B6E8-86A9BB86B305}"/>
                </a:ext>
              </a:extLst>
            </p:cNvPr>
            <p:cNvPicPr>
              <a:picLocks noChangeAspect="1"/>
            </p:cNvPicPr>
            <p:nvPr userDrawn="1"/>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1331007" y="-6051310"/>
              <a:ext cx="576000" cy="576000"/>
            </a:xfrm>
            <a:prstGeom prst="rect">
              <a:avLst/>
            </a:prstGeom>
          </p:spPr>
        </p:pic>
        <p:pic>
          <p:nvPicPr>
            <p:cNvPr id="225" name="图形 224" descr="蓝牙">
              <a:extLst>
                <a:ext uri="{FF2B5EF4-FFF2-40B4-BE49-F238E27FC236}">
                  <a16:creationId xmlns:a16="http://schemas.microsoft.com/office/drawing/2014/main" id="{D0779420-62C8-40AB-B6E9-FEF1C5F7E952}"/>
                </a:ext>
              </a:extLst>
            </p:cNvPr>
            <p:cNvPicPr>
              <a:picLocks noChangeAspect="1"/>
            </p:cNvPicPr>
            <p:nvPr userDrawn="1"/>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2193315" y="-6051310"/>
              <a:ext cx="576000" cy="576000"/>
            </a:xfrm>
            <a:prstGeom prst="rect">
              <a:avLst/>
            </a:prstGeom>
          </p:spPr>
        </p:pic>
        <p:pic>
          <p:nvPicPr>
            <p:cNvPr id="226" name="图形 225" descr="闹钟">
              <a:extLst>
                <a:ext uri="{FF2B5EF4-FFF2-40B4-BE49-F238E27FC236}">
                  <a16:creationId xmlns:a16="http://schemas.microsoft.com/office/drawing/2014/main" id="{069A6C0E-17EB-404A-8A68-F0AE6CFFD7F9}"/>
                </a:ext>
              </a:extLst>
            </p:cNvPr>
            <p:cNvPicPr>
              <a:picLocks noChangeAspect="1"/>
            </p:cNvPicPr>
            <p:nvPr userDrawn="1"/>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3055623" y="-6051310"/>
              <a:ext cx="576000" cy="576000"/>
            </a:xfrm>
            <a:prstGeom prst="rect">
              <a:avLst/>
            </a:prstGeom>
          </p:spPr>
        </p:pic>
        <p:pic>
          <p:nvPicPr>
            <p:cNvPr id="227" name="图形 226" descr="建筑物">
              <a:extLst>
                <a:ext uri="{FF2B5EF4-FFF2-40B4-BE49-F238E27FC236}">
                  <a16:creationId xmlns:a16="http://schemas.microsoft.com/office/drawing/2014/main" id="{45464DBC-22DC-4FBA-8BEB-99FBDDFDA63F}"/>
                </a:ext>
              </a:extLst>
            </p:cNvPr>
            <p:cNvPicPr>
              <a:picLocks noChangeAspect="1"/>
            </p:cNvPicPr>
            <p:nvPr userDrawn="1"/>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3917931" y="-6051310"/>
              <a:ext cx="576000" cy="576000"/>
            </a:xfrm>
            <a:prstGeom prst="rect">
              <a:avLst/>
            </a:prstGeom>
          </p:spPr>
        </p:pic>
        <p:pic>
          <p:nvPicPr>
            <p:cNvPr id="228" name="图形 227" descr="房子">
              <a:extLst>
                <a:ext uri="{FF2B5EF4-FFF2-40B4-BE49-F238E27FC236}">
                  <a16:creationId xmlns:a16="http://schemas.microsoft.com/office/drawing/2014/main" id="{FB2893B7-8B9B-4FE2-9F26-6AD69AB89144}"/>
                </a:ext>
              </a:extLst>
            </p:cNvPr>
            <p:cNvPicPr>
              <a:picLocks noChangeAspect="1"/>
            </p:cNvPicPr>
            <p:nvPr userDrawn="1"/>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780239" y="-6051310"/>
              <a:ext cx="576000" cy="576000"/>
            </a:xfrm>
            <a:prstGeom prst="rect">
              <a:avLst/>
            </a:prstGeom>
          </p:spPr>
        </p:pic>
        <p:pic>
          <p:nvPicPr>
            <p:cNvPr id="229" name="图形 228" descr="信封">
              <a:extLst>
                <a:ext uri="{FF2B5EF4-FFF2-40B4-BE49-F238E27FC236}">
                  <a16:creationId xmlns:a16="http://schemas.microsoft.com/office/drawing/2014/main" id="{4AD55DE8-ECF3-40FD-8073-F018E3C5FA20}"/>
                </a:ext>
              </a:extLst>
            </p:cNvPr>
            <p:cNvPicPr>
              <a:picLocks noChangeAspect="1"/>
            </p:cNvPicPr>
            <p:nvPr userDrawn="1"/>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5642547" y="-6051310"/>
              <a:ext cx="576000" cy="576000"/>
            </a:xfrm>
            <a:prstGeom prst="rect">
              <a:avLst/>
            </a:prstGeom>
          </p:spPr>
        </p:pic>
        <p:pic>
          <p:nvPicPr>
            <p:cNvPr id="230" name="图形 229" descr="无线话筒">
              <a:extLst>
                <a:ext uri="{FF2B5EF4-FFF2-40B4-BE49-F238E27FC236}">
                  <a16:creationId xmlns:a16="http://schemas.microsoft.com/office/drawing/2014/main" id="{7D790B0F-131A-4A34-BA3C-445D7EFFF994}"/>
                </a:ext>
              </a:extLst>
            </p:cNvPr>
            <p:cNvPicPr>
              <a:picLocks noChangeAspect="1"/>
            </p:cNvPicPr>
            <p:nvPr userDrawn="1"/>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6504855" y="-6051310"/>
              <a:ext cx="576000" cy="576000"/>
            </a:xfrm>
            <a:prstGeom prst="rect">
              <a:avLst/>
            </a:prstGeom>
          </p:spPr>
        </p:pic>
        <p:pic>
          <p:nvPicPr>
            <p:cNvPr id="231" name="图形 230" descr="试管">
              <a:extLst>
                <a:ext uri="{FF2B5EF4-FFF2-40B4-BE49-F238E27FC236}">
                  <a16:creationId xmlns:a16="http://schemas.microsoft.com/office/drawing/2014/main" id="{42DE2129-33A1-47A2-83E5-1EB0241010A2}"/>
                </a:ext>
              </a:extLst>
            </p:cNvPr>
            <p:cNvPicPr>
              <a:picLocks noChangeAspect="1"/>
            </p:cNvPicPr>
            <p:nvPr userDrawn="1"/>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7367163" y="-6051310"/>
              <a:ext cx="576000" cy="576000"/>
            </a:xfrm>
            <a:prstGeom prst="rect">
              <a:avLst/>
            </a:prstGeom>
          </p:spPr>
        </p:pic>
        <p:pic>
          <p:nvPicPr>
            <p:cNvPr id="232" name="图形 231" descr="烧杯">
              <a:extLst>
                <a:ext uri="{FF2B5EF4-FFF2-40B4-BE49-F238E27FC236}">
                  <a16:creationId xmlns:a16="http://schemas.microsoft.com/office/drawing/2014/main" id="{C7FFCF10-60B6-4DE0-BA8A-54B6B0ADDB49}"/>
                </a:ext>
              </a:extLst>
            </p:cNvPr>
            <p:cNvPicPr>
              <a:picLocks noChangeAspect="1"/>
            </p:cNvPicPr>
            <p:nvPr userDrawn="1"/>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9091775" y="-6051310"/>
              <a:ext cx="576000" cy="576000"/>
            </a:xfrm>
            <a:prstGeom prst="rect">
              <a:avLst/>
            </a:prstGeom>
          </p:spPr>
        </p:pic>
        <p:pic>
          <p:nvPicPr>
            <p:cNvPr id="233" name="图形 232" descr="背包">
              <a:extLst>
                <a:ext uri="{FF2B5EF4-FFF2-40B4-BE49-F238E27FC236}">
                  <a16:creationId xmlns:a16="http://schemas.microsoft.com/office/drawing/2014/main" id="{F5F29CE0-0097-44B1-B45D-6FD15F16B4D6}"/>
                </a:ext>
              </a:extLst>
            </p:cNvPr>
            <p:cNvPicPr>
              <a:picLocks noChangeAspect="1"/>
            </p:cNvPicPr>
            <p:nvPr userDrawn="1"/>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8229471" y="-6051310"/>
              <a:ext cx="576000" cy="576000"/>
            </a:xfrm>
            <a:prstGeom prst="rect">
              <a:avLst/>
            </a:prstGeom>
          </p:spPr>
        </p:pic>
        <p:pic>
          <p:nvPicPr>
            <p:cNvPr id="234" name="图形 233" descr="书籍">
              <a:extLst>
                <a:ext uri="{FF2B5EF4-FFF2-40B4-BE49-F238E27FC236}">
                  <a16:creationId xmlns:a16="http://schemas.microsoft.com/office/drawing/2014/main" id="{06048ACA-3A53-4BBF-BE27-85EBFA8A0DDC}"/>
                </a:ext>
              </a:extLst>
            </p:cNvPr>
            <p:cNvPicPr>
              <a:picLocks noChangeAspect="1"/>
            </p:cNvPicPr>
            <p:nvPr userDrawn="1"/>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1255917" y="-5127955"/>
              <a:ext cx="576000" cy="576000"/>
            </a:xfrm>
            <a:prstGeom prst="rect">
              <a:avLst/>
            </a:prstGeom>
          </p:spPr>
        </p:pic>
        <p:pic>
          <p:nvPicPr>
            <p:cNvPr id="235" name="图形 234" descr="剪刀">
              <a:extLst>
                <a:ext uri="{FF2B5EF4-FFF2-40B4-BE49-F238E27FC236}">
                  <a16:creationId xmlns:a16="http://schemas.microsoft.com/office/drawing/2014/main" id="{43C7DEBB-93B1-42FF-9F05-7A5D032BF70B}"/>
                </a:ext>
              </a:extLst>
            </p:cNvPr>
            <p:cNvPicPr>
              <a:picLocks noChangeAspect="1"/>
            </p:cNvPicPr>
            <p:nvPr userDrawn="1"/>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468699" y="-5127955"/>
              <a:ext cx="576000" cy="576000"/>
            </a:xfrm>
            <a:prstGeom prst="rect">
              <a:avLst/>
            </a:prstGeom>
          </p:spPr>
        </p:pic>
        <p:pic>
          <p:nvPicPr>
            <p:cNvPr id="236" name="图形 235" descr="教室">
              <a:extLst>
                <a:ext uri="{FF2B5EF4-FFF2-40B4-BE49-F238E27FC236}">
                  <a16:creationId xmlns:a16="http://schemas.microsoft.com/office/drawing/2014/main" id="{C4887923-AC35-4721-98D6-34E09B0C5F28}"/>
                </a:ext>
              </a:extLst>
            </p:cNvPr>
            <p:cNvPicPr>
              <a:picLocks noChangeAspect="1"/>
            </p:cNvPicPr>
            <p:nvPr userDrawn="1"/>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1331007" y="-5127955"/>
              <a:ext cx="576000" cy="576000"/>
            </a:xfrm>
            <a:prstGeom prst="rect">
              <a:avLst/>
            </a:prstGeom>
          </p:spPr>
        </p:pic>
        <p:pic>
          <p:nvPicPr>
            <p:cNvPr id="237" name="图形 236" descr="Web 设计">
              <a:extLst>
                <a:ext uri="{FF2B5EF4-FFF2-40B4-BE49-F238E27FC236}">
                  <a16:creationId xmlns:a16="http://schemas.microsoft.com/office/drawing/2014/main" id="{9B71E14A-4946-41EF-87E4-2B6FAE6A784A}"/>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193315" y="-5127955"/>
              <a:ext cx="576000" cy="576000"/>
            </a:xfrm>
            <a:prstGeom prst="rect">
              <a:avLst/>
            </a:prstGeom>
          </p:spPr>
        </p:pic>
        <p:pic>
          <p:nvPicPr>
            <p:cNvPr id="238" name="图形 237" descr="Wi Fi">
              <a:extLst>
                <a:ext uri="{FF2B5EF4-FFF2-40B4-BE49-F238E27FC236}">
                  <a16:creationId xmlns:a16="http://schemas.microsoft.com/office/drawing/2014/main" id="{57D83017-04E6-4E28-A427-916561F6CC4C}"/>
                </a:ext>
              </a:extLst>
            </p:cNvPr>
            <p:cNvPicPr>
              <a:picLocks noChangeAspect="1"/>
            </p:cNvPicPr>
            <p:nvPr userDrawn="1"/>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3055623" y="-5127955"/>
              <a:ext cx="576000" cy="576000"/>
            </a:xfrm>
            <a:prstGeom prst="rect">
              <a:avLst/>
            </a:prstGeom>
          </p:spPr>
        </p:pic>
        <p:pic>
          <p:nvPicPr>
            <p:cNvPr id="239" name="图形 238" descr="无线">
              <a:extLst>
                <a:ext uri="{FF2B5EF4-FFF2-40B4-BE49-F238E27FC236}">
                  <a16:creationId xmlns:a16="http://schemas.microsoft.com/office/drawing/2014/main" id="{F8CB1ED3-582D-41DC-A894-4EDDCE465D38}"/>
                </a:ext>
              </a:extLst>
            </p:cNvPr>
            <p:cNvPicPr>
              <a:picLocks noChangeAspect="1"/>
            </p:cNvPicPr>
            <p:nvPr userDrawn="1"/>
          </p:nvPicPr>
          <p:blipFill>
            <a:blip r:embed="rId89">
              <a:extLst>
                <a:ext uri="{28A0092B-C50C-407E-A947-70E740481C1C}">
                  <a14:useLocalDpi xmlns:a14="http://schemas.microsoft.com/office/drawing/2010/main" val="0"/>
                </a:ext>
                <a:ext uri="{96DAC541-7B7A-43D3-8B79-37D633B846F1}">
                  <asvg:svgBlip xmlns:asvg="http://schemas.microsoft.com/office/drawing/2016/SVG/main" r:embed="rId90"/>
                </a:ext>
              </a:extLst>
            </a:blip>
            <a:stretch>
              <a:fillRect/>
            </a:stretch>
          </p:blipFill>
          <p:spPr>
            <a:xfrm>
              <a:off x="3917931" y="-5127955"/>
              <a:ext cx="576000" cy="576000"/>
            </a:xfrm>
            <a:prstGeom prst="rect">
              <a:avLst/>
            </a:prstGeom>
          </p:spPr>
        </p:pic>
        <p:pic>
          <p:nvPicPr>
            <p:cNvPr id="240" name="图形 239" descr="成交量">
              <a:extLst>
                <a:ext uri="{FF2B5EF4-FFF2-40B4-BE49-F238E27FC236}">
                  <a16:creationId xmlns:a16="http://schemas.microsoft.com/office/drawing/2014/main" id="{752B1B7B-365B-4A55-BAA6-F012856FB398}"/>
                </a:ext>
              </a:extLst>
            </p:cNvPr>
            <p:cNvPicPr>
              <a:picLocks noChangeAspect="1"/>
            </p:cNvPicPr>
            <p:nvPr userDrawn="1"/>
          </p:nvPicPr>
          <p:blipFill>
            <a:blip r:embed="rId91">
              <a:extLst>
                <a:ext uri="{28A0092B-C50C-407E-A947-70E740481C1C}">
                  <a14:useLocalDpi xmlns:a14="http://schemas.microsoft.com/office/drawing/2010/main" val="0"/>
                </a:ext>
                <a:ext uri="{96DAC541-7B7A-43D3-8B79-37D633B846F1}">
                  <asvg:svgBlip xmlns:asvg="http://schemas.microsoft.com/office/drawing/2016/SVG/main" r:embed="rId92"/>
                </a:ext>
              </a:extLst>
            </a:blip>
            <a:stretch>
              <a:fillRect/>
            </a:stretch>
          </p:blipFill>
          <p:spPr>
            <a:xfrm>
              <a:off x="4780239" y="-5127955"/>
              <a:ext cx="576000" cy="576000"/>
            </a:xfrm>
            <a:prstGeom prst="rect">
              <a:avLst/>
            </a:prstGeom>
          </p:spPr>
        </p:pic>
        <p:pic>
          <p:nvPicPr>
            <p:cNvPr id="241" name="图形 240" descr="公文包">
              <a:extLst>
                <a:ext uri="{FF2B5EF4-FFF2-40B4-BE49-F238E27FC236}">
                  <a16:creationId xmlns:a16="http://schemas.microsoft.com/office/drawing/2014/main" id="{8242D71F-0792-44AC-B934-6051EB708337}"/>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5642547" y="-5127955"/>
              <a:ext cx="576000" cy="576000"/>
            </a:xfrm>
            <a:prstGeom prst="rect">
              <a:avLst/>
            </a:prstGeom>
          </p:spPr>
        </p:pic>
        <p:pic>
          <p:nvPicPr>
            <p:cNvPr id="242" name="图形 241" descr="地球仪美洲">
              <a:extLst>
                <a:ext uri="{FF2B5EF4-FFF2-40B4-BE49-F238E27FC236}">
                  <a16:creationId xmlns:a16="http://schemas.microsoft.com/office/drawing/2014/main" id="{EFBFC526-BA7E-4A7B-84DD-334596021292}"/>
                </a:ext>
              </a:extLst>
            </p:cNvPr>
            <p:cNvPicPr>
              <a:picLocks noChangeAspect="1"/>
            </p:cNvPicPr>
            <p:nvPr userDrawn="1"/>
          </p:nvPicPr>
          <p:blipFill>
            <a:blip r:embed="rId93">
              <a:extLst>
                <a:ext uri="{28A0092B-C50C-407E-A947-70E740481C1C}">
                  <a14:useLocalDpi xmlns:a14="http://schemas.microsoft.com/office/drawing/2010/main" val="0"/>
                </a:ext>
                <a:ext uri="{96DAC541-7B7A-43D3-8B79-37D633B846F1}">
                  <asvg:svgBlip xmlns:asvg="http://schemas.microsoft.com/office/drawing/2016/SVG/main" r:embed="rId94"/>
                </a:ext>
              </a:extLst>
            </a:blip>
            <a:stretch>
              <a:fillRect/>
            </a:stretch>
          </p:blipFill>
          <p:spPr>
            <a:xfrm>
              <a:off x="7367163" y="-5127955"/>
              <a:ext cx="576000" cy="576000"/>
            </a:xfrm>
            <a:prstGeom prst="rect">
              <a:avLst/>
            </a:prstGeom>
          </p:spPr>
        </p:pic>
        <p:pic>
          <p:nvPicPr>
            <p:cNvPr id="243" name="图形 242" descr="地球仪非洲和欧洲">
              <a:extLst>
                <a:ext uri="{FF2B5EF4-FFF2-40B4-BE49-F238E27FC236}">
                  <a16:creationId xmlns:a16="http://schemas.microsoft.com/office/drawing/2014/main" id="{98E319E1-F90E-4B0A-B916-51B3B3A332A8}"/>
                </a:ext>
              </a:extLst>
            </p:cNvPr>
            <p:cNvPicPr>
              <a:picLocks noChangeAspect="1"/>
            </p:cNvPicPr>
            <p:nvPr userDrawn="1"/>
          </p:nvPicPr>
          <p:blipFill>
            <a:blip r:embed="rId95">
              <a:extLst>
                <a:ext uri="{28A0092B-C50C-407E-A947-70E740481C1C}">
                  <a14:useLocalDpi xmlns:a14="http://schemas.microsoft.com/office/drawing/2010/main" val="0"/>
                </a:ext>
                <a:ext uri="{96DAC541-7B7A-43D3-8B79-37D633B846F1}">
                  <asvg:svgBlip xmlns:asvg="http://schemas.microsoft.com/office/drawing/2016/SVG/main" r:embed="rId96"/>
                </a:ext>
              </a:extLst>
            </a:blip>
            <a:stretch>
              <a:fillRect/>
            </a:stretch>
          </p:blipFill>
          <p:spPr>
            <a:xfrm>
              <a:off x="9091775" y="-5127955"/>
              <a:ext cx="576000" cy="576000"/>
            </a:xfrm>
            <a:prstGeom prst="rect">
              <a:avLst/>
            </a:prstGeom>
          </p:spPr>
        </p:pic>
        <p:pic>
          <p:nvPicPr>
            <p:cNvPr id="244" name="图形 243" descr="标记">
              <a:extLst>
                <a:ext uri="{FF2B5EF4-FFF2-40B4-BE49-F238E27FC236}">
                  <a16:creationId xmlns:a16="http://schemas.microsoft.com/office/drawing/2014/main" id="{7AA0C889-C918-4801-BA3E-43BA732C14CD}"/>
                </a:ext>
              </a:extLst>
            </p:cNvPr>
            <p:cNvPicPr>
              <a:picLocks noChangeAspect="1"/>
            </p:cNvPicPr>
            <p:nvPr userDrawn="1"/>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8229471" y="-5127955"/>
              <a:ext cx="576000" cy="576000"/>
            </a:xfrm>
            <a:prstGeom prst="rect">
              <a:avLst/>
            </a:prstGeom>
          </p:spPr>
        </p:pic>
        <p:pic>
          <p:nvPicPr>
            <p:cNvPr id="245" name="图形 244" descr="带标记的地图">
              <a:extLst>
                <a:ext uri="{FF2B5EF4-FFF2-40B4-BE49-F238E27FC236}">
                  <a16:creationId xmlns:a16="http://schemas.microsoft.com/office/drawing/2014/main" id="{569BF8A9-3222-45B9-BCA2-9F470D76DF26}"/>
                </a:ext>
              </a:extLst>
            </p:cNvPr>
            <p:cNvPicPr>
              <a:picLocks noChangeAspect="1"/>
            </p:cNvPicPr>
            <p:nvPr userDrawn="1"/>
          </p:nvPicPr>
          <p:blipFill>
            <a:blip r:embed="rId99">
              <a:extLst>
                <a:ext uri="{28A0092B-C50C-407E-A947-70E740481C1C}">
                  <a14:useLocalDpi xmlns:a14="http://schemas.microsoft.com/office/drawing/2010/main" val="0"/>
                </a:ext>
                <a:ext uri="{96DAC541-7B7A-43D3-8B79-37D633B846F1}">
                  <asvg:svgBlip xmlns:asvg="http://schemas.microsoft.com/office/drawing/2016/SVG/main" r:embed="rId100"/>
                </a:ext>
              </a:extLst>
            </a:blip>
            <a:stretch>
              <a:fillRect/>
            </a:stretch>
          </p:blipFill>
          <p:spPr>
            <a:xfrm>
              <a:off x="6504855" y="-5127955"/>
              <a:ext cx="576000" cy="576000"/>
            </a:xfrm>
            <a:prstGeom prst="rect">
              <a:avLst/>
            </a:prstGeom>
          </p:spPr>
        </p:pic>
        <p:pic>
          <p:nvPicPr>
            <p:cNvPr id="246" name="图形 245" descr="高音谱号">
              <a:extLst>
                <a:ext uri="{FF2B5EF4-FFF2-40B4-BE49-F238E27FC236}">
                  <a16:creationId xmlns:a16="http://schemas.microsoft.com/office/drawing/2014/main" id="{712E7596-11EB-444B-8B3D-C3A61B3A6A60}"/>
                </a:ext>
              </a:extLst>
            </p:cNvPr>
            <p:cNvPicPr>
              <a:picLocks noChangeAspect="1"/>
            </p:cNvPicPr>
            <p:nvPr userDrawn="1"/>
          </p:nvPicPr>
          <p:blipFill>
            <a:blip r:embed="rId101">
              <a:extLst>
                <a:ext uri="{28A0092B-C50C-407E-A947-70E740481C1C}">
                  <a14:useLocalDpi xmlns:a14="http://schemas.microsoft.com/office/drawing/2010/main" val="0"/>
                </a:ext>
                <a:ext uri="{96DAC541-7B7A-43D3-8B79-37D633B846F1}">
                  <asvg:svgBlip xmlns:asvg="http://schemas.microsoft.com/office/drawing/2016/SVG/main" r:embed="rId102"/>
                </a:ext>
              </a:extLst>
            </a:blip>
            <a:stretch>
              <a:fillRect/>
            </a:stretch>
          </p:blipFill>
          <p:spPr>
            <a:xfrm>
              <a:off x="468699" y="-6051310"/>
              <a:ext cx="576000" cy="576000"/>
            </a:xfrm>
            <a:prstGeom prst="rect">
              <a:avLst/>
            </a:prstGeom>
          </p:spPr>
        </p:pic>
        <p:pic>
          <p:nvPicPr>
            <p:cNvPr id="247" name="图形 246" descr="音乐笔记">
              <a:extLst>
                <a:ext uri="{FF2B5EF4-FFF2-40B4-BE49-F238E27FC236}">
                  <a16:creationId xmlns:a16="http://schemas.microsoft.com/office/drawing/2014/main" id="{D0C7A099-52AD-4BB9-AE53-D56B6CB0C259}"/>
                </a:ext>
              </a:extLst>
            </p:cNvPr>
            <p:cNvPicPr>
              <a:picLocks noChangeAspect="1"/>
            </p:cNvPicPr>
            <p:nvPr userDrawn="1"/>
          </p:nvPicPr>
          <p:blipFill>
            <a:blip r:embed="rId103">
              <a:extLst>
                <a:ext uri="{28A0092B-C50C-407E-A947-70E740481C1C}">
                  <a14:useLocalDpi xmlns:a14="http://schemas.microsoft.com/office/drawing/2010/main" val="0"/>
                </a:ext>
                <a:ext uri="{96DAC541-7B7A-43D3-8B79-37D633B846F1}">
                  <asvg:svgBlip xmlns:asvg="http://schemas.microsoft.com/office/drawing/2016/SVG/main" r:embed="rId104"/>
                </a:ext>
              </a:extLst>
            </a:blip>
            <a:stretch>
              <a:fillRect/>
            </a:stretch>
          </p:blipFill>
          <p:spPr>
            <a:xfrm>
              <a:off x="-393609" y="-5127955"/>
              <a:ext cx="576000" cy="576000"/>
            </a:xfrm>
            <a:prstGeom prst="rect">
              <a:avLst/>
            </a:prstGeom>
          </p:spPr>
        </p:pic>
        <p:pic>
          <p:nvPicPr>
            <p:cNvPr id="248" name="图形 247" descr="音乐">
              <a:extLst>
                <a:ext uri="{FF2B5EF4-FFF2-40B4-BE49-F238E27FC236}">
                  <a16:creationId xmlns:a16="http://schemas.microsoft.com/office/drawing/2014/main" id="{7D666179-D24E-4A06-8D69-AB4A8D1F881B}"/>
                </a:ext>
              </a:extLst>
            </p:cNvPr>
            <p:cNvPicPr>
              <a:picLocks noChangeAspect="1"/>
            </p:cNvPicPr>
            <p:nvPr userDrawn="1"/>
          </p:nvPicPr>
          <p:blipFill>
            <a:blip r:embed="rId105">
              <a:extLst>
                <a:ext uri="{28A0092B-C50C-407E-A947-70E740481C1C}">
                  <a14:useLocalDpi xmlns:a14="http://schemas.microsoft.com/office/drawing/2010/main" val="0"/>
                </a:ext>
                <a:ext uri="{96DAC541-7B7A-43D3-8B79-37D633B846F1}">
                  <asvg:svgBlip xmlns:asvg="http://schemas.microsoft.com/office/drawing/2016/SVG/main" r:embed="rId106"/>
                </a:ext>
              </a:extLst>
            </a:blip>
            <a:stretch>
              <a:fillRect/>
            </a:stretch>
          </p:blipFill>
          <p:spPr>
            <a:xfrm>
              <a:off x="-1255917" y="-3051466"/>
              <a:ext cx="576000" cy="576000"/>
            </a:xfrm>
            <a:prstGeom prst="rect">
              <a:avLst/>
            </a:prstGeom>
          </p:spPr>
        </p:pic>
        <p:pic>
          <p:nvPicPr>
            <p:cNvPr id="249" name="图形 248" descr="摄像机">
              <a:extLst>
                <a:ext uri="{FF2B5EF4-FFF2-40B4-BE49-F238E27FC236}">
                  <a16:creationId xmlns:a16="http://schemas.microsoft.com/office/drawing/2014/main" id="{FDB952A3-0289-45E1-A5DA-5158C267A5CD}"/>
                </a:ext>
              </a:extLst>
            </p:cNvPr>
            <p:cNvPicPr>
              <a:picLocks noChangeAspect="1"/>
            </p:cNvPicPr>
            <p:nvPr userDrawn="1"/>
          </p:nvPicPr>
          <p:blipFill>
            <a:blip r:embed="rId107">
              <a:extLst>
                <a:ext uri="{28A0092B-C50C-407E-A947-70E740481C1C}">
                  <a14:useLocalDpi xmlns:a14="http://schemas.microsoft.com/office/drawing/2010/main" val="0"/>
                </a:ext>
                <a:ext uri="{96DAC541-7B7A-43D3-8B79-37D633B846F1}">
                  <asvg:svgBlip xmlns:asvg="http://schemas.microsoft.com/office/drawing/2016/SVG/main" r:embed="rId108"/>
                </a:ext>
              </a:extLst>
            </a:blip>
            <a:stretch>
              <a:fillRect/>
            </a:stretch>
          </p:blipFill>
          <p:spPr>
            <a:xfrm>
              <a:off x="9091775" y="-3051466"/>
              <a:ext cx="576000" cy="576000"/>
            </a:xfrm>
            <a:prstGeom prst="rect">
              <a:avLst/>
            </a:prstGeom>
          </p:spPr>
        </p:pic>
        <p:pic>
          <p:nvPicPr>
            <p:cNvPr id="250" name="图形 249" descr="小提琴">
              <a:extLst>
                <a:ext uri="{FF2B5EF4-FFF2-40B4-BE49-F238E27FC236}">
                  <a16:creationId xmlns:a16="http://schemas.microsoft.com/office/drawing/2014/main" id="{B603A4DB-AD40-4090-8CE7-4AB0E8F0B46A}"/>
                </a:ext>
              </a:extLst>
            </p:cNvPr>
            <p:cNvPicPr>
              <a:picLocks noChangeAspect="1"/>
            </p:cNvPicPr>
            <p:nvPr userDrawn="1"/>
          </p:nvPicPr>
          <p:blipFill>
            <a:blip r:embed="rId109">
              <a:extLst>
                <a:ext uri="{28A0092B-C50C-407E-A947-70E740481C1C}">
                  <a14:useLocalDpi xmlns:a14="http://schemas.microsoft.com/office/drawing/2010/main" val="0"/>
                </a:ext>
                <a:ext uri="{96DAC541-7B7A-43D3-8B79-37D633B846F1}">
                  <asvg:svgBlip xmlns:asvg="http://schemas.microsoft.com/office/drawing/2016/SVG/main" r:embed="rId110"/>
                </a:ext>
              </a:extLst>
            </a:blip>
            <a:stretch>
              <a:fillRect/>
            </a:stretch>
          </p:blipFill>
          <p:spPr>
            <a:xfrm>
              <a:off x="-393609" y="-3051466"/>
              <a:ext cx="576000" cy="576000"/>
            </a:xfrm>
            <a:prstGeom prst="rect">
              <a:avLst/>
            </a:prstGeom>
          </p:spPr>
        </p:pic>
        <p:pic>
          <p:nvPicPr>
            <p:cNvPr id="251" name="图形 250" descr="骑自行车">
              <a:extLst>
                <a:ext uri="{FF2B5EF4-FFF2-40B4-BE49-F238E27FC236}">
                  <a16:creationId xmlns:a16="http://schemas.microsoft.com/office/drawing/2014/main" id="{D8E820D6-6FED-4245-B10C-401A4AA62B8B}"/>
                </a:ext>
              </a:extLst>
            </p:cNvPr>
            <p:cNvPicPr>
              <a:picLocks noChangeAspect="1"/>
            </p:cNvPicPr>
            <p:nvPr userDrawn="1"/>
          </p:nvPicPr>
          <p:blipFill>
            <a:blip r:embed="rId111">
              <a:extLst>
                <a:ext uri="{28A0092B-C50C-407E-A947-70E740481C1C}">
                  <a14:useLocalDpi xmlns:a14="http://schemas.microsoft.com/office/drawing/2010/main" val="0"/>
                </a:ext>
                <a:ext uri="{96DAC541-7B7A-43D3-8B79-37D633B846F1}">
                  <asvg:svgBlip xmlns:asvg="http://schemas.microsoft.com/office/drawing/2016/SVG/main" r:embed="rId112"/>
                </a:ext>
              </a:extLst>
            </a:blip>
            <a:stretch>
              <a:fillRect/>
            </a:stretch>
          </p:blipFill>
          <p:spPr>
            <a:xfrm>
              <a:off x="468699" y="-3051466"/>
              <a:ext cx="576000" cy="576000"/>
            </a:xfrm>
            <a:prstGeom prst="rect">
              <a:avLst/>
            </a:prstGeom>
          </p:spPr>
        </p:pic>
        <p:pic>
          <p:nvPicPr>
            <p:cNvPr id="252" name="图形 251" descr="篮球">
              <a:extLst>
                <a:ext uri="{FF2B5EF4-FFF2-40B4-BE49-F238E27FC236}">
                  <a16:creationId xmlns:a16="http://schemas.microsoft.com/office/drawing/2014/main" id="{F54D1B21-0178-4BCB-9375-E04DA336F852}"/>
                </a:ext>
              </a:extLst>
            </p:cNvPr>
            <p:cNvPicPr>
              <a:picLocks noChangeAspect="1"/>
            </p:cNvPicPr>
            <p:nvPr userDrawn="1"/>
          </p:nvPicPr>
          <p:blipFill>
            <a:blip r:embed="rId113">
              <a:extLst>
                <a:ext uri="{28A0092B-C50C-407E-A947-70E740481C1C}">
                  <a14:useLocalDpi xmlns:a14="http://schemas.microsoft.com/office/drawing/2010/main" val="0"/>
                </a:ext>
                <a:ext uri="{96DAC541-7B7A-43D3-8B79-37D633B846F1}">
                  <asvg:svgBlip xmlns:asvg="http://schemas.microsoft.com/office/drawing/2016/SVG/main" r:embed="rId114"/>
                </a:ext>
              </a:extLst>
            </a:blip>
            <a:stretch>
              <a:fillRect/>
            </a:stretch>
          </p:blipFill>
          <p:spPr>
            <a:xfrm>
              <a:off x="1331007" y="-3051466"/>
              <a:ext cx="576000" cy="576000"/>
            </a:xfrm>
            <a:prstGeom prst="rect">
              <a:avLst/>
            </a:prstGeom>
          </p:spPr>
        </p:pic>
        <p:pic>
          <p:nvPicPr>
            <p:cNvPr id="253" name="图形 252" descr="足球">
              <a:extLst>
                <a:ext uri="{FF2B5EF4-FFF2-40B4-BE49-F238E27FC236}">
                  <a16:creationId xmlns:a16="http://schemas.microsoft.com/office/drawing/2014/main" id="{F6232F70-6C3C-40D8-9D67-129908C817CA}"/>
                </a:ext>
              </a:extLst>
            </p:cNvPr>
            <p:cNvPicPr>
              <a:picLocks noChangeAspect="1"/>
            </p:cNvPicPr>
            <p:nvPr userDrawn="1"/>
          </p:nvPicPr>
          <p:blipFill>
            <a:blip r:embed="rId115">
              <a:extLst>
                <a:ext uri="{28A0092B-C50C-407E-A947-70E740481C1C}">
                  <a14:useLocalDpi xmlns:a14="http://schemas.microsoft.com/office/drawing/2010/main" val="0"/>
                </a:ext>
                <a:ext uri="{96DAC541-7B7A-43D3-8B79-37D633B846F1}">
                  <asvg:svgBlip xmlns:asvg="http://schemas.microsoft.com/office/drawing/2016/SVG/main" r:embed="rId116"/>
                </a:ext>
              </a:extLst>
            </a:blip>
            <a:stretch>
              <a:fillRect/>
            </a:stretch>
          </p:blipFill>
          <p:spPr>
            <a:xfrm>
              <a:off x="2193315" y="-3051466"/>
              <a:ext cx="576000" cy="576000"/>
            </a:xfrm>
            <a:prstGeom prst="rect">
              <a:avLst/>
            </a:prstGeom>
          </p:spPr>
        </p:pic>
        <p:pic>
          <p:nvPicPr>
            <p:cNvPr id="254" name="图形 253" descr="办公室职员">
              <a:extLst>
                <a:ext uri="{FF2B5EF4-FFF2-40B4-BE49-F238E27FC236}">
                  <a16:creationId xmlns:a16="http://schemas.microsoft.com/office/drawing/2014/main" id="{594A4DCF-2423-42CE-9A0F-DE8483E26582}"/>
                </a:ext>
              </a:extLst>
            </p:cNvPr>
            <p:cNvPicPr>
              <a:picLocks noChangeAspect="1"/>
            </p:cNvPicPr>
            <p:nvPr userDrawn="1"/>
          </p:nvPicPr>
          <p:blipFill>
            <a:blip r:embed="rId117">
              <a:extLst>
                <a:ext uri="{28A0092B-C50C-407E-A947-70E740481C1C}">
                  <a14:useLocalDpi xmlns:a14="http://schemas.microsoft.com/office/drawing/2010/main" val="0"/>
                </a:ext>
                <a:ext uri="{96DAC541-7B7A-43D3-8B79-37D633B846F1}">
                  <asvg:svgBlip xmlns:asvg="http://schemas.microsoft.com/office/drawing/2016/SVG/main" r:embed="rId118"/>
                </a:ext>
              </a:extLst>
            </a:blip>
            <a:stretch>
              <a:fillRect/>
            </a:stretch>
          </p:blipFill>
          <p:spPr>
            <a:xfrm>
              <a:off x="3055623" y="-3051466"/>
              <a:ext cx="576000" cy="576000"/>
            </a:xfrm>
            <a:prstGeom prst="rect">
              <a:avLst/>
            </a:prstGeom>
          </p:spPr>
        </p:pic>
        <p:pic>
          <p:nvPicPr>
            <p:cNvPr id="255" name="图形 254" descr="教授">
              <a:extLst>
                <a:ext uri="{FF2B5EF4-FFF2-40B4-BE49-F238E27FC236}">
                  <a16:creationId xmlns:a16="http://schemas.microsoft.com/office/drawing/2014/main" id="{80B7C4DC-824B-4CB1-8864-87ABCE974FA9}"/>
                </a:ext>
              </a:extLst>
            </p:cNvPr>
            <p:cNvPicPr>
              <a:picLocks noChangeAspect="1"/>
            </p:cNvPicPr>
            <p:nvPr userDrawn="1"/>
          </p:nvPicPr>
          <p:blipFill>
            <a:blip r:embed="rId119">
              <a:extLst>
                <a:ext uri="{28A0092B-C50C-407E-A947-70E740481C1C}">
                  <a14:useLocalDpi xmlns:a14="http://schemas.microsoft.com/office/drawing/2010/main" val="0"/>
                </a:ext>
                <a:ext uri="{96DAC541-7B7A-43D3-8B79-37D633B846F1}">
                  <asvg:svgBlip xmlns:asvg="http://schemas.microsoft.com/office/drawing/2016/SVG/main" r:embed="rId120"/>
                </a:ext>
              </a:extLst>
            </a:blip>
            <a:stretch>
              <a:fillRect/>
            </a:stretch>
          </p:blipFill>
          <p:spPr>
            <a:xfrm>
              <a:off x="3917931" y="-3051466"/>
              <a:ext cx="576000" cy="576000"/>
            </a:xfrm>
            <a:prstGeom prst="rect">
              <a:avLst/>
            </a:prstGeom>
          </p:spPr>
        </p:pic>
        <p:pic>
          <p:nvPicPr>
            <p:cNvPr id="256" name="图形 255" descr="吉他">
              <a:extLst>
                <a:ext uri="{FF2B5EF4-FFF2-40B4-BE49-F238E27FC236}">
                  <a16:creationId xmlns:a16="http://schemas.microsoft.com/office/drawing/2014/main" id="{A73CC406-F864-4AC4-8EA5-2DCD71F0D13F}"/>
                </a:ext>
              </a:extLst>
            </p:cNvPr>
            <p:cNvPicPr>
              <a:picLocks noChangeAspect="1"/>
            </p:cNvPicPr>
            <p:nvPr userDrawn="1"/>
          </p:nvPicPr>
          <p:blipFill>
            <a:blip r:embed="rId121">
              <a:extLst>
                <a:ext uri="{28A0092B-C50C-407E-A947-70E740481C1C}">
                  <a14:useLocalDpi xmlns:a14="http://schemas.microsoft.com/office/drawing/2010/main" val="0"/>
                </a:ext>
                <a:ext uri="{96DAC541-7B7A-43D3-8B79-37D633B846F1}">
                  <asvg:svgBlip xmlns:asvg="http://schemas.microsoft.com/office/drawing/2016/SVG/main" r:embed="rId122"/>
                </a:ext>
              </a:extLst>
            </a:blip>
            <a:stretch>
              <a:fillRect/>
            </a:stretch>
          </p:blipFill>
          <p:spPr>
            <a:xfrm>
              <a:off x="4780239" y="-3051466"/>
              <a:ext cx="576000" cy="576000"/>
            </a:xfrm>
            <a:prstGeom prst="rect">
              <a:avLst/>
            </a:prstGeom>
          </p:spPr>
        </p:pic>
        <p:pic>
          <p:nvPicPr>
            <p:cNvPr id="257" name="图形 256" descr="搏动的心">
              <a:extLst>
                <a:ext uri="{FF2B5EF4-FFF2-40B4-BE49-F238E27FC236}">
                  <a16:creationId xmlns:a16="http://schemas.microsoft.com/office/drawing/2014/main" id="{0F59B02D-9137-4151-BEE5-81BB03BF0FB5}"/>
                </a:ext>
              </a:extLst>
            </p:cNvPr>
            <p:cNvPicPr>
              <a:picLocks noChangeAspect="1"/>
            </p:cNvPicPr>
            <p:nvPr userDrawn="1"/>
          </p:nvPicPr>
          <p:blipFill>
            <a:blip r:embed="rId123">
              <a:extLst>
                <a:ext uri="{28A0092B-C50C-407E-A947-70E740481C1C}">
                  <a14:useLocalDpi xmlns:a14="http://schemas.microsoft.com/office/drawing/2010/main" val="0"/>
                </a:ext>
                <a:ext uri="{96DAC541-7B7A-43D3-8B79-37D633B846F1}">
                  <asvg:svgBlip xmlns:asvg="http://schemas.microsoft.com/office/drawing/2016/SVG/main" r:embed="rId124"/>
                </a:ext>
              </a:extLst>
            </a:blip>
            <a:stretch>
              <a:fillRect/>
            </a:stretch>
          </p:blipFill>
          <p:spPr>
            <a:xfrm>
              <a:off x="5642547" y="-3051466"/>
              <a:ext cx="576000" cy="576000"/>
            </a:xfrm>
            <a:prstGeom prst="rect">
              <a:avLst/>
            </a:prstGeom>
          </p:spPr>
        </p:pic>
        <p:pic>
          <p:nvPicPr>
            <p:cNvPr id="258" name="图形 257" descr="握手">
              <a:extLst>
                <a:ext uri="{FF2B5EF4-FFF2-40B4-BE49-F238E27FC236}">
                  <a16:creationId xmlns:a16="http://schemas.microsoft.com/office/drawing/2014/main" id="{31DB2B44-91E0-4C16-A292-3E3AD855C979}"/>
                </a:ext>
              </a:extLst>
            </p:cNvPr>
            <p:cNvPicPr>
              <a:picLocks noChangeAspect="1"/>
            </p:cNvPicPr>
            <p:nvPr userDrawn="1"/>
          </p:nvPicPr>
          <p:blipFill>
            <a:blip r:embed="rId125">
              <a:extLst>
                <a:ext uri="{28A0092B-C50C-407E-A947-70E740481C1C}">
                  <a14:useLocalDpi xmlns:a14="http://schemas.microsoft.com/office/drawing/2010/main" val="0"/>
                </a:ext>
                <a:ext uri="{96DAC541-7B7A-43D3-8B79-37D633B846F1}">
                  <asvg:svgBlip xmlns:asvg="http://schemas.microsoft.com/office/drawing/2016/SVG/main" r:embed="rId126"/>
                </a:ext>
              </a:extLst>
            </a:blip>
            <a:stretch>
              <a:fillRect/>
            </a:stretch>
          </p:blipFill>
          <p:spPr>
            <a:xfrm>
              <a:off x="6504855" y="-3051466"/>
              <a:ext cx="576000" cy="576000"/>
            </a:xfrm>
            <a:prstGeom prst="rect">
              <a:avLst/>
            </a:prstGeom>
          </p:spPr>
        </p:pic>
        <p:pic>
          <p:nvPicPr>
            <p:cNvPr id="259" name="图形 258" descr="会议室">
              <a:extLst>
                <a:ext uri="{FF2B5EF4-FFF2-40B4-BE49-F238E27FC236}">
                  <a16:creationId xmlns:a16="http://schemas.microsoft.com/office/drawing/2014/main" id="{750CEEC9-77CC-498F-A8EF-26FF5E3270BB}"/>
                </a:ext>
              </a:extLst>
            </p:cNvPr>
            <p:cNvPicPr>
              <a:picLocks noChangeAspect="1"/>
            </p:cNvPicPr>
            <p:nvPr userDrawn="1"/>
          </p:nvPicPr>
          <p:blipFill>
            <a:blip r:embed="rId127">
              <a:extLst>
                <a:ext uri="{28A0092B-C50C-407E-A947-70E740481C1C}">
                  <a14:useLocalDpi xmlns:a14="http://schemas.microsoft.com/office/drawing/2010/main" val="0"/>
                </a:ext>
                <a:ext uri="{96DAC541-7B7A-43D3-8B79-37D633B846F1}">
                  <asvg:svgBlip xmlns:asvg="http://schemas.microsoft.com/office/drawing/2016/SVG/main" r:embed="rId128"/>
                </a:ext>
              </a:extLst>
            </a:blip>
            <a:stretch>
              <a:fillRect/>
            </a:stretch>
          </p:blipFill>
          <p:spPr>
            <a:xfrm>
              <a:off x="7367163" y="-3051466"/>
              <a:ext cx="576000" cy="576000"/>
            </a:xfrm>
            <a:prstGeom prst="rect">
              <a:avLst/>
            </a:prstGeom>
          </p:spPr>
        </p:pic>
        <p:pic>
          <p:nvPicPr>
            <p:cNvPr id="260" name="图形 259" descr="层次结构">
              <a:extLst>
                <a:ext uri="{FF2B5EF4-FFF2-40B4-BE49-F238E27FC236}">
                  <a16:creationId xmlns:a16="http://schemas.microsoft.com/office/drawing/2014/main" id="{CA565347-345A-4176-957B-709A293B9CA0}"/>
                </a:ext>
              </a:extLst>
            </p:cNvPr>
            <p:cNvPicPr>
              <a:picLocks noChangeAspect="1"/>
            </p:cNvPicPr>
            <p:nvPr userDrawn="1"/>
          </p:nvPicPr>
          <p:blipFill>
            <a:blip r:embed="rId129">
              <a:extLst>
                <a:ext uri="{28A0092B-C50C-407E-A947-70E740481C1C}">
                  <a14:useLocalDpi xmlns:a14="http://schemas.microsoft.com/office/drawing/2010/main" val="0"/>
                </a:ext>
                <a:ext uri="{96DAC541-7B7A-43D3-8B79-37D633B846F1}">
                  <asvg:svgBlip xmlns:asvg="http://schemas.microsoft.com/office/drawing/2016/SVG/main" r:embed="rId130"/>
                </a:ext>
              </a:extLst>
            </a:blip>
            <a:stretch>
              <a:fillRect/>
            </a:stretch>
          </p:blipFill>
          <p:spPr>
            <a:xfrm>
              <a:off x="8229471" y="-3051466"/>
              <a:ext cx="576000" cy="576000"/>
            </a:xfrm>
            <a:prstGeom prst="rect">
              <a:avLst/>
            </a:prstGeom>
          </p:spPr>
        </p:pic>
        <p:pic>
          <p:nvPicPr>
            <p:cNvPr id="261" name="图形 260" descr="条形图">
              <a:extLst>
                <a:ext uri="{FF2B5EF4-FFF2-40B4-BE49-F238E27FC236}">
                  <a16:creationId xmlns:a16="http://schemas.microsoft.com/office/drawing/2014/main" id="{110A03F4-18FB-48B3-A1BF-59C8D946303C}"/>
                </a:ext>
              </a:extLst>
            </p:cNvPr>
            <p:cNvPicPr>
              <a:picLocks noChangeAspect="1"/>
            </p:cNvPicPr>
            <p:nvPr userDrawn="1"/>
          </p:nvPicPr>
          <p:blipFill>
            <a:blip r:embed="rId131">
              <a:extLst>
                <a:ext uri="{28A0092B-C50C-407E-A947-70E740481C1C}">
                  <a14:useLocalDpi xmlns:a14="http://schemas.microsoft.com/office/drawing/2010/main" val="0"/>
                </a:ext>
                <a:ext uri="{96DAC541-7B7A-43D3-8B79-37D633B846F1}">
                  <asvg:svgBlip xmlns:asvg="http://schemas.microsoft.com/office/drawing/2016/SVG/main" r:embed="rId132"/>
                </a:ext>
              </a:extLst>
            </a:blip>
            <a:stretch>
              <a:fillRect/>
            </a:stretch>
          </p:blipFill>
          <p:spPr>
            <a:xfrm>
              <a:off x="4780239" y="-7108881"/>
              <a:ext cx="576000" cy="576000"/>
            </a:xfrm>
            <a:prstGeom prst="rect">
              <a:avLst/>
            </a:prstGeom>
          </p:spPr>
        </p:pic>
        <p:pic>
          <p:nvPicPr>
            <p:cNvPr id="262" name="图形 261" descr="灯泡">
              <a:extLst>
                <a:ext uri="{FF2B5EF4-FFF2-40B4-BE49-F238E27FC236}">
                  <a16:creationId xmlns:a16="http://schemas.microsoft.com/office/drawing/2014/main" id="{7EEA6E74-48C2-4410-B198-205F426B87AD}"/>
                </a:ext>
              </a:extLst>
            </p:cNvPr>
            <p:cNvPicPr>
              <a:picLocks noChangeAspect="1"/>
            </p:cNvPicPr>
            <p:nvPr userDrawn="1"/>
          </p:nvPicPr>
          <p:blipFill>
            <a:blip r:embed="rId133">
              <a:extLst>
                <a:ext uri="{28A0092B-C50C-407E-A947-70E740481C1C}">
                  <a14:useLocalDpi xmlns:a14="http://schemas.microsoft.com/office/drawing/2010/main" val="0"/>
                </a:ext>
                <a:ext uri="{96DAC541-7B7A-43D3-8B79-37D633B846F1}">
                  <asvg:svgBlip xmlns:asvg="http://schemas.microsoft.com/office/drawing/2016/SVG/main" r:embed="rId134"/>
                </a:ext>
              </a:extLst>
            </a:blip>
            <a:stretch>
              <a:fillRect/>
            </a:stretch>
          </p:blipFill>
          <p:spPr>
            <a:xfrm>
              <a:off x="-1255917" y="-1936814"/>
              <a:ext cx="576000" cy="576000"/>
            </a:xfrm>
            <a:prstGeom prst="rect">
              <a:avLst/>
            </a:prstGeom>
          </p:spPr>
        </p:pic>
      </p:grpSp>
      <p:sp>
        <p:nvSpPr>
          <p:cNvPr id="192" name="任意多边形: 形状 191">
            <a:extLst>
              <a:ext uri="{FF2B5EF4-FFF2-40B4-BE49-F238E27FC236}">
                <a16:creationId xmlns:a16="http://schemas.microsoft.com/office/drawing/2014/main" id="{738B1330-9E49-46C9-8975-CD02E435B9A0}"/>
              </a:ext>
            </a:extLst>
          </p:cNvPr>
          <p:cNvSpPr>
            <a:spLocks noChangeAspect="1"/>
          </p:cNvSpPr>
          <p:nvPr userDrawn="1"/>
        </p:nvSpPr>
        <p:spPr>
          <a:xfrm>
            <a:off x="3090000" y="423000"/>
            <a:ext cx="6012000" cy="6012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chemeClr val="bg1">
              <a:alpha val="90000"/>
            </a:schemeClr>
          </a:solidFill>
          <a:ln>
            <a:solidFill>
              <a:schemeClr val="bg1">
                <a:lumMod val="50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dirty="0">
              <a:solidFill>
                <a:schemeClr val="tx1"/>
              </a:solidFill>
            </a:endParaRPr>
          </a:p>
        </p:txBody>
      </p:sp>
      <p:sp>
        <p:nvSpPr>
          <p:cNvPr id="209" name="图片占位符 208">
            <a:extLst>
              <a:ext uri="{FF2B5EF4-FFF2-40B4-BE49-F238E27FC236}">
                <a16:creationId xmlns:a16="http://schemas.microsoft.com/office/drawing/2014/main" id="{8B3D9B76-ECE0-4DDF-95DB-B6F348B0E14F}"/>
              </a:ext>
            </a:extLst>
          </p:cNvPr>
          <p:cNvSpPr>
            <a:spLocks noGrp="1"/>
          </p:cNvSpPr>
          <p:nvPr userDrawn="1">
            <p:ph type="pic" sz="quarter" idx="11" hasCustomPrompt="1"/>
          </p:nvPr>
        </p:nvSpPr>
        <p:spPr>
          <a:xfrm>
            <a:off x="0" y="2414690"/>
            <a:ext cx="4855534" cy="2520000"/>
          </a:xfrm>
          <a:custGeom>
            <a:avLst/>
            <a:gdLst>
              <a:gd name="connsiteX0" fmla="*/ 0 w 4855534"/>
              <a:gd name="connsiteY0" fmla="*/ 0 h 2520000"/>
              <a:gd name="connsiteX1" fmla="*/ 4855534 w 4855534"/>
              <a:gd name="connsiteY1" fmla="*/ 0 h 2520000"/>
              <a:gd name="connsiteX2" fmla="*/ 3141102 w 4855534"/>
              <a:gd name="connsiteY2" fmla="*/ 2520000 h 2520000"/>
              <a:gd name="connsiteX3" fmla="*/ 0 w 4855534"/>
              <a:gd name="connsiteY3" fmla="*/ 2520000 h 2520000"/>
            </a:gdLst>
            <a:ahLst/>
            <a:cxnLst>
              <a:cxn ang="0">
                <a:pos x="connsiteX0" y="connsiteY0"/>
              </a:cxn>
              <a:cxn ang="0">
                <a:pos x="connsiteX1" y="connsiteY1"/>
              </a:cxn>
              <a:cxn ang="0">
                <a:pos x="connsiteX2" y="connsiteY2"/>
              </a:cxn>
              <a:cxn ang="0">
                <a:pos x="connsiteX3" y="connsiteY3"/>
              </a:cxn>
            </a:cxnLst>
            <a:rect l="l" t="t" r="r" b="b"/>
            <a:pathLst>
              <a:path w="4855534" h="2520000">
                <a:moveTo>
                  <a:pt x="0" y="0"/>
                </a:moveTo>
                <a:lnTo>
                  <a:pt x="4855534" y="0"/>
                </a:lnTo>
                <a:lnTo>
                  <a:pt x="3141102" y="2520000"/>
                </a:lnTo>
                <a:lnTo>
                  <a:pt x="0" y="2520000"/>
                </a:lnTo>
                <a:close/>
              </a:path>
            </a:pathLst>
          </a:custGeom>
        </p:spPr>
        <p:txBody>
          <a:bodyPr wrap="square">
            <a:noAutofit/>
          </a:bodyPr>
          <a:lstStyle>
            <a:lvl1pPr marL="0" indent="0" algn="ctr">
              <a:lnSpc>
                <a:spcPct val="200000"/>
              </a:lnSpc>
              <a:buNone/>
              <a:defRPr sz="2400"/>
            </a:lvl1pPr>
          </a:lstStyle>
          <a:p>
            <a:r>
              <a:rPr lang="zh-CN" altLang="en-US" dirty="0"/>
              <a:t>点击图标一键换图</a:t>
            </a:r>
          </a:p>
        </p:txBody>
      </p:sp>
      <p:sp>
        <p:nvSpPr>
          <p:cNvPr id="202" name="任意多边形: 形状 201">
            <a:extLst>
              <a:ext uri="{FF2B5EF4-FFF2-40B4-BE49-F238E27FC236}">
                <a16:creationId xmlns:a16="http://schemas.microsoft.com/office/drawing/2014/main" id="{B8D82508-FDD5-4CC2-916B-158C98C55B6B}"/>
              </a:ext>
            </a:extLst>
          </p:cNvPr>
          <p:cNvSpPr>
            <a:spLocks noChangeAspect="1"/>
          </p:cNvSpPr>
          <p:nvPr userDrawn="1"/>
        </p:nvSpPr>
        <p:spPr>
          <a:xfrm>
            <a:off x="4955753" y="589435"/>
            <a:ext cx="540000" cy="540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dirty="0">
              <a:solidFill>
                <a:schemeClr val="tx1"/>
              </a:solidFill>
            </a:endParaRPr>
          </a:p>
        </p:txBody>
      </p:sp>
      <p:pic>
        <p:nvPicPr>
          <p:cNvPr id="204" name="图片 203">
            <a:extLst>
              <a:ext uri="{FF2B5EF4-FFF2-40B4-BE49-F238E27FC236}">
                <a16:creationId xmlns:a16="http://schemas.microsoft.com/office/drawing/2014/main" id="{0758AB83-62B0-4160-AC1C-0520C3835DD9}"/>
              </a:ext>
            </a:extLst>
          </p:cNvPr>
          <p:cNvPicPr>
            <a:picLocks noChangeAspect="1"/>
          </p:cNvPicPr>
          <p:nvPr userDrawn="1"/>
        </p:nvPicPr>
        <p:blipFill rotWithShape="1">
          <a:blip r:embed="rId135">
            <a:extLst>
              <a:ext uri="{BEBA8EAE-BF5A-486C-A8C5-ECC9F3942E4B}">
                <a14:imgProps xmlns:a14="http://schemas.microsoft.com/office/drawing/2010/main">
                  <a14:imgLayer r:embed="rId136">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5585940" y="643435"/>
            <a:ext cx="1617271" cy="432000"/>
          </a:xfrm>
          <a:prstGeom prst="rect">
            <a:avLst/>
          </a:prstGeom>
        </p:spPr>
      </p:pic>
      <p:sp>
        <p:nvSpPr>
          <p:cNvPr id="211" name="图片占位符 210">
            <a:extLst>
              <a:ext uri="{FF2B5EF4-FFF2-40B4-BE49-F238E27FC236}">
                <a16:creationId xmlns:a16="http://schemas.microsoft.com/office/drawing/2014/main" id="{352DDBB7-DA54-4C6D-8CD6-DB3356EBD7FE}"/>
              </a:ext>
            </a:extLst>
          </p:cNvPr>
          <p:cNvSpPr>
            <a:spLocks noGrp="1"/>
          </p:cNvSpPr>
          <p:nvPr userDrawn="1">
            <p:ph type="pic" sz="quarter" idx="12" hasCustomPrompt="1"/>
          </p:nvPr>
        </p:nvSpPr>
        <p:spPr>
          <a:xfrm>
            <a:off x="3238832" y="2414690"/>
            <a:ext cx="5713200" cy="2520000"/>
          </a:xfrm>
          <a:custGeom>
            <a:avLst/>
            <a:gdLst>
              <a:gd name="connsiteX0" fmla="*/ 1713864 w 5713200"/>
              <a:gd name="connsiteY0" fmla="*/ 0 h 2520000"/>
              <a:gd name="connsiteX1" fmla="*/ 5713200 w 5713200"/>
              <a:gd name="connsiteY1" fmla="*/ 0 h 2520000"/>
              <a:gd name="connsiteX2" fmla="*/ 5713200 w 5713200"/>
              <a:gd name="connsiteY2" fmla="*/ 835 h 2520000"/>
              <a:gd name="connsiteX3" fmla="*/ 3999336 w 5713200"/>
              <a:gd name="connsiteY3" fmla="*/ 2520000 h 2520000"/>
              <a:gd name="connsiteX4" fmla="*/ 0 w 5713200"/>
              <a:gd name="connsiteY4" fmla="*/ 2520000 h 2520000"/>
              <a:gd name="connsiteX5" fmla="*/ 0 w 5713200"/>
              <a:gd name="connsiteY5" fmla="*/ 2519165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3200" h="2520000">
                <a:moveTo>
                  <a:pt x="1713864" y="0"/>
                </a:moveTo>
                <a:lnTo>
                  <a:pt x="5713200" y="0"/>
                </a:lnTo>
                <a:lnTo>
                  <a:pt x="5713200" y="835"/>
                </a:lnTo>
                <a:lnTo>
                  <a:pt x="3999336" y="2520000"/>
                </a:lnTo>
                <a:lnTo>
                  <a:pt x="0" y="2520000"/>
                </a:lnTo>
                <a:lnTo>
                  <a:pt x="0" y="2519165"/>
                </a:lnTo>
                <a:close/>
              </a:path>
            </a:pathLst>
          </a:custGeom>
        </p:spPr>
        <p:txBody>
          <a:bodyPr wrap="square">
            <a:noAutofit/>
          </a:bodyPr>
          <a:lstStyle>
            <a:lvl1pPr marL="0" indent="0" algn="ctr">
              <a:lnSpc>
                <a:spcPct val="200000"/>
              </a:lnSpc>
              <a:buNone/>
              <a:defRPr sz="2400"/>
            </a:lvl1pPr>
          </a:lstStyle>
          <a:p>
            <a:r>
              <a:rPr lang="zh-CN" altLang="en-US" dirty="0"/>
              <a:t>点击图标一键换图</a:t>
            </a:r>
          </a:p>
        </p:txBody>
      </p:sp>
      <p:sp>
        <p:nvSpPr>
          <p:cNvPr id="212" name="图片占位符 211">
            <a:extLst>
              <a:ext uri="{FF2B5EF4-FFF2-40B4-BE49-F238E27FC236}">
                <a16:creationId xmlns:a16="http://schemas.microsoft.com/office/drawing/2014/main" id="{EFC2BD7F-F7A4-4237-AB67-F98A177EE6AE}"/>
              </a:ext>
            </a:extLst>
          </p:cNvPr>
          <p:cNvSpPr>
            <a:spLocks noGrp="1"/>
          </p:cNvSpPr>
          <p:nvPr userDrawn="1">
            <p:ph type="pic" sz="quarter" idx="13" hasCustomPrompt="1"/>
          </p:nvPr>
        </p:nvSpPr>
        <p:spPr>
          <a:xfrm>
            <a:off x="7367692" y="2414690"/>
            <a:ext cx="4824308" cy="2520000"/>
          </a:xfrm>
          <a:custGeom>
            <a:avLst/>
            <a:gdLst>
              <a:gd name="connsiteX0" fmla="*/ 1714432 w 4824308"/>
              <a:gd name="connsiteY0" fmla="*/ 0 h 2520000"/>
              <a:gd name="connsiteX1" fmla="*/ 4824308 w 4824308"/>
              <a:gd name="connsiteY1" fmla="*/ 0 h 2520000"/>
              <a:gd name="connsiteX2" fmla="*/ 4824308 w 4824308"/>
              <a:gd name="connsiteY2" fmla="*/ 2520000 h 2520000"/>
              <a:gd name="connsiteX3" fmla="*/ 0 w 4824308"/>
              <a:gd name="connsiteY3" fmla="*/ 2520000 h 2520000"/>
            </a:gdLst>
            <a:ahLst/>
            <a:cxnLst>
              <a:cxn ang="0">
                <a:pos x="connsiteX0" y="connsiteY0"/>
              </a:cxn>
              <a:cxn ang="0">
                <a:pos x="connsiteX1" y="connsiteY1"/>
              </a:cxn>
              <a:cxn ang="0">
                <a:pos x="connsiteX2" y="connsiteY2"/>
              </a:cxn>
              <a:cxn ang="0">
                <a:pos x="connsiteX3" y="connsiteY3"/>
              </a:cxn>
            </a:cxnLst>
            <a:rect l="l" t="t" r="r" b="b"/>
            <a:pathLst>
              <a:path w="4824308" h="2520000">
                <a:moveTo>
                  <a:pt x="1714432" y="0"/>
                </a:moveTo>
                <a:lnTo>
                  <a:pt x="4824308" y="0"/>
                </a:lnTo>
                <a:lnTo>
                  <a:pt x="4824308" y="2520000"/>
                </a:lnTo>
                <a:lnTo>
                  <a:pt x="0" y="2520000"/>
                </a:lnTo>
                <a:close/>
              </a:path>
            </a:pathLst>
          </a:custGeom>
        </p:spPr>
        <p:txBody>
          <a:bodyPr wrap="square">
            <a:noAutofit/>
          </a:bodyPr>
          <a:lstStyle>
            <a:lvl1pPr marL="0" indent="0" algn="ctr">
              <a:lnSpc>
                <a:spcPct val="200000"/>
              </a:lnSpc>
              <a:buNone/>
              <a:defRPr sz="2400"/>
            </a:lvl1pPr>
          </a:lstStyle>
          <a:p>
            <a:r>
              <a:rPr lang="zh-CN" altLang="en-US" dirty="0"/>
              <a:t>点击图标一键换图</a:t>
            </a:r>
          </a:p>
        </p:txBody>
      </p:sp>
    </p:spTree>
    <p:extLst>
      <p:ext uri="{BB962C8B-B14F-4D97-AF65-F5344CB8AC3E}">
        <p14:creationId xmlns:p14="http://schemas.microsoft.com/office/powerpoint/2010/main" val="40302789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_1张图">
    <p:spTree>
      <p:nvGrpSpPr>
        <p:cNvPr id="1" name=""/>
        <p:cNvGrpSpPr/>
        <p:nvPr/>
      </p:nvGrpSpPr>
      <p:grpSpPr>
        <a:xfrm>
          <a:off x="0" y="0"/>
          <a:ext cx="0" cy="0"/>
          <a:chOff x="0" y="0"/>
          <a:chExt cx="0" cy="0"/>
        </a:xfrm>
      </p:grpSpPr>
      <p:sp>
        <p:nvSpPr>
          <p:cNvPr id="129" name="矩形 128">
            <a:extLst>
              <a:ext uri="{FF2B5EF4-FFF2-40B4-BE49-F238E27FC236}">
                <a16:creationId xmlns:a16="http://schemas.microsoft.com/office/drawing/2014/main" id="{28D388BD-1A23-4BE7-8699-26002363A5FC}"/>
              </a:ext>
            </a:extLst>
          </p:cNvPr>
          <p:cNvSpPr/>
          <p:nvPr userDrawn="1"/>
        </p:nvSpPr>
        <p:spPr>
          <a:xfrm>
            <a:off x="-600" y="0"/>
            <a:ext cx="12193200" cy="68580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占位符 47">
            <a:extLst>
              <a:ext uri="{FF2B5EF4-FFF2-40B4-BE49-F238E27FC236}">
                <a16:creationId xmlns:a16="http://schemas.microsoft.com/office/drawing/2014/main" id="{F0DE6DAA-35F3-4E8C-ADFB-D3DBCE7DF92A}"/>
              </a:ext>
            </a:extLst>
          </p:cNvPr>
          <p:cNvSpPr>
            <a:spLocks noGrp="1"/>
          </p:cNvSpPr>
          <p:nvPr>
            <p:ph type="body" sz="quarter" idx="10" hasCustomPrompt="1"/>
          </p:nvPr>
        </p:nvSpPr>
        <p:spPr>
          <a:xfrm>
            <a:off x="684197" y="209665"/>
            <a:ext cx="6629859" cy="538877"/>
          </a:xfrm>
          <a:prstGeom prst="rect">
            <a:avLst/>
          </a:prstGeom>
        </p:spPr>
        <p:txBody>
          <a:bodyPr lIns="36000" tIns="72000" rIns="36000" bIns="36000"/>
          <a:lstStyle>
            <a:lvl1pPr marL="0" indent="0" algn="l">
              <a:lnSpc>
                <a:spcPct val="100000"/>
              </a:lnSpc>
              <a:spcBef>
                <a:spcPts val="0"/>
              </a:spcBef>
              <a:buNone/>
              <a:defRPr sz="2800" b="1">
                <a:solidFill>
                  <a:schemeClr val="tx2"/>
                </a:solidFill>
                <a:latin typeface="+mj-ea"/>
                <a:ea typeface="+mj-ea"/>
              </a:defRPr>
            </a:lvl1pPr>
          </a:lstStyle>
          <a:p>
            <a:pPr lvl="0"/>
            <a:r>
              <a:rPr lang="zh-CN" altLang="en-US" dirty="0"/>
              <a:t>标题</a:t>
            </a:r>
          </a:p>
        </p:txBody>
      </p:sp>
      <p:sp>
        <p:nvSpPr>
          <p:cNvPr id="13" name="任意多边形: 形状 12">
            <a:extLst>
              <a:ext uri="{FF2B5EF4-FFF2-40B4-BE49-F238E27FC236}">
                <a16:creationId xmlns:a16="http://schemas.microsoft.com/office/drawing/2014/main" id="{B997880A-C9E1-4B80-A06F-43710A1BB186}"/>
              </a:ext>
            </a:extLst>
          </p:cNvPr>
          <p:cNvSpPr>
            <a:spLocks noChangeAspect="1"/>
          </p:cNvSpPr>
          <p:nvPr userDrawn="1"/>
        </p:nvSpPr>
        <p:spPr>
          <a:xfrm rot="21000000">
            <a:off x="105270" y="255687"/>
            <a:ext cx="497857" cy="468000"/>
          </a:xfrm>
          <a:custGeom>
            <a:avLst/>
            <a:gdLst>
              <a:gd name="connsiteX0" fmla="*/ 1806537 w 3713693"/>
              <a:gd name="connsiteY0" fmla="*/ 2280161 h 3490974"/>
              <a:gd name="connsiteX1" fmla="*/ 1660571 w 3713693"/>
              <a:gd name="connsiteY1" fmla="*/ 2382367 h 3490974"/>
              <a:gd name="connsiteX2" fmla="*/ 1762777 w 3713693"/>
              <a:gd name="connsiteY2" fmla="*/ 2528333 h 3490974"/>
              <a:gd name="connsiteX3" fmla="*/ 1908743 w 3713693"/>
              <a:gd name="connsiteY3" fmla="*/ 2426127 h 3490974"/>
              <a:gd name="connsiteX4" fmla="*/ 1806537 w 3713693"/>
              <a:gd name="connsiteY4" fmla="*/ 2280161 h 3490974"/>
              <a:gd name="connsiteX5" fmla="*/ 1279123 w 3713693"/>
              <a:gd name="connsiteY5" fmla="*/ 1897664 h 3490974"/>
              <a:gd name="connsiteX6" fmla="*/ 1133157 w 3713693"/>
              <a:gd name="connsiteY6" fmla="*/ 1999871 h 3490974"/>
              <a:gd name="connsiteX7" fmla="*/ 1235364 w 3713693"/>
              <a:gd name="connsiteY7" fmla="*/ 2145836 h 3490974"/>
              <a:gd name="connsiteX8" fmla="*/ 1381329 w 3713693"/>
              <a:gd name="connsiteY8" fmla="*/ 2043629 h 3490974"/>
              <a:gd name="connsiteX9" fmla="*/ 1279123 w 3713693"/>
              <a:gd name="connsiteY9" fmla="*/ 1897664 h 3490974"/>
              <a:gd name="connsiteX10" fmla="*/ 2403290 w 3713693"/>
              <a:gd name="connsiteY10" fmla="*/ 2008521 h 3490974"/>
              <a:gd name="connsiteX11" fmla="*/ 2257324 w 3713693"/>
              <a:gd name="connsiteY11" fmla="*/ 2110727 h 3490974"/>
              <a:gd name="connsiteX12" fmla="*/ 2359531 w 3713693"/>
              <a:gd name="connsiteY12" fmla="*/ 2256692 h 3490974"/>
              <a:gd name="connsiteX13" fmla="*/ 2505497 w 3713693"/>
              <a:gd name="connsiteY13" fmla="*/ 2154486 h 3490974"/>
              <a:gd name="connsiteX14" fmla="*/ 2403290 w 3713693"/>
              <a:gd name="connsiteY14" fmla="*/ 2008521 h 3490974"/>
              <a:gd name="connsiteX15" fmla="*/ 1880107 w 3713693"/>
              <a:gd name="connsiteY15" fmla="*/ 1579376 h 3490974"/>
              <a:gd name="connsiteX16" fmla="*/ 2026116 w 3713693"/>
              <a:gd name="connsiteY16" fmla="*/ 1787898 h 3490974"/>
              <a:gd name="connsiteX17" fmla="*/ 1817594 w 3713693"/>
              <a:gd name="connsiteY17" fmla="*/ 1933907 h 3490974"/>
              <a:gd name="connsiteX18" fmla="*/ 1671585 w 3713693"/>
              <a:gd name="connsiteY18" fmla="*/ 1725385 h 3490974"/>
              <a:gd name="connsiteX19" fmla="*/ 1880107 w 3713693"/>
              <a:gd name="connsiteY19" fmla="*/ 1579376 h 3490974"/>
              <a:gd name="connsiteX20" fmla="*/ 1334450 w 3713693"/>
              <a:gd name="connsiteY20" fmla="*/ 1253604 h 3490974"/>
              <a:gd name="connsiteX21" fmla="*/ 1188485 w 3713693"/>
              <a:gd name="connsiteY21" fmla="*/ 1355811 h 3490974"/>
              <a:gd name="connsiteX22" fmla="*/ 1290691 w 3713693"/>
              <a:gd name="connsiteY22" fmla="*/ 1501777 h 3490974"/>
              <a:gd name="connsiteX23" fmla="*/ 1436656 w 3713693"/>
              <a:gd name="connsiteY23" fmla="*/ 1399570 h 3490974"/>
              <a:gd name="connsiteX24" fmla="*/ 1334450 w 3713693"/>
              <a:gd name="connsiteY24" fmla="*/ 1253604 h 3490974"/>
              <a:gd name="connsiteX25" fmla="*/ 2098854 w 3713693"/>
              <a:gd name="connsiteY25" fmla="*/ 1372273 h 3490974"/>
              <a:gd name="connsiteX26" fmla="*/ 1682410 w 3713693"/>
              <a:gd name="connsiteY26" fmla="*/ 1465315 h 3490974"/>
              <a:gd name="connsiteX27" fmla="*/ 1644592 w 3713693"/>
              <a:gd name="connsiteY27" fmla="*/ 1344680 h 3490974"/>
              <a:gd name="connsiteX28" fmla="*/ 1516526 w 3713693"/>
              <a:gd name="connsiteY28" fmla="*/ 1753196 h 3490974"/>
              <a:gd name="connsiteX29" fmla="*/ 1388078 w 3713693"/>
              <a:gd name="connsiteY29" fmla="*/ 1724499 h 3490974"/>
              <a:gd name="connsiteX30" fmla="*/ 1692000 w 3713693"/>
              <a:gd name="connsiteY30" fmla="*/ 2055079 h 3490974"/>
              <a:gd name="connsiteX31" fmla="*/ 1637631 w 3713693"/>
              <a:gd name="connsiteY31" fmla="*/ 2114216 h 3490974"/>
              <a:gd name="connsiteX32" fmla="*/ 2034005 w 3713693"/>
              <a:gd name="connsiteY32" fmla="*/ 2025658 h 3490974"/>
              <a:gd name="connsiteX33" fmla="*/ 2066122 w 3713693"/>
              <a:gd name="connsiteY33" fmla="*/ 2128107 h 3490974"/>
              <a:gd name="connsiteX34" fmla="*/ 2186207 w 3713693"/>
              <a:gd name="connsiteY34" fmla="*/ 1745050 h 3490974"/>
              <a:gd name="connsiteX35" fmla="*/ 2313367 w 3713693"/>
              <a:gd name="connsiteY35" fmla="*/ 1773460 h 3490974"/>
              <a:gd name="connsiteX36" fmla="*/ 2021693 w 3713693"/>
              <a:gd name="connsiteY36" fmla="*/ 1456202 h 3490974"/>
              <a:gd name="connsiteX37" fmla="*/ 2462689 w 3713693"/>
              <a:gd name="connsiteY37" fmla="*/ 1359475 h 3490974"/>
              <a:gd name="connsiteX38" fmla="*/ 2316723 w 3713693"/>
              <a:gd name="connsiteY38" fmla="*/ 1461680 h 3490974"/>
              <a:gd name="connsiteX39" fmla="*/ 2418929 w 3713693"/>
              <a:gd name="connsiteY39" fmla="*/ 1607647 h 3490974"/>
              <a:gd name="connsiteX40" fmla="*/ 2564895 w 3713693"/>
              <a:gd name="connsiteY40" fmla="*/ 1505441 h 3490974"/>
              <a:gd name="connsiteX41" fmla="*/ 2462689 w 3713693"/>
              <a:gd name="connsiteY41" fmla="*/ 1359475 h 3490974"/>
              <a:gd name="connsiteX42" fmla="*/ 1930774 w 3713693"/>
              <a:gd name="connsiteY42" fmla="*/ 981055 h 3490974"/>
              <a:gd name="connsiteX43" fmla="*/ 1784808 w 3713693"/>
              <a:gd name="connsiteY43" fmla="*/ 1083262 h 3490974"/>
              <a:gd name="connsiteX44" fmla="*/ 1887015 w 3713693"/>
              <a:gd name="connsiteY44" fmla="*/ 1229227 h 3490974"/>
              <a:gd name="connsiteX45" fmla="*/ 2032981 w 3713693"/>
              <a:gd name="connsiteY45" fmla="*/ 1127021 h 3490974"/>
              <a:gd name="connsiteX46" fmla="*/ 1930774 w 3713693"/>
              <a:gd name="connsiteY46" fmla="*/ 981055 h 3490974"/>
              <a:gd name="connsiteX47" fmla="*/ 2528410 w 3713693"/>
              <a:gd name="connsiteY47" fmla="*/ 0 h 3490974"/>
              <a:gd name="connsiteX48" fmla="*/ 2711243 w 3713693"/>
              <a:gd name="connsiteY48" fmla="*/ 583212 h 3490974"/>
              <a:gd name="connsiteX49" fmla="*/ 2466996 w 3713693"/>
              <a:gd name="connsiteY49" fmla="*/ 1006259 h 3490974"/>
              <a:gd name="connsiteX50" fmla="*/ 3300034 w 3713693"/>
              <a:gd name="connsiteY50" fmla="*/ 1006259 h 3490974"/>
              <a:gd name="connsiteX51" fmla="*/ 3713693 w 3713693"/>
              <a:gd name="connsiteY51" fmla="*/ 1456203 h 3490974"/>
              <a:gd name="connsiteX52" fmla="*/ 3300032 w 3713693"/>
              <a:gd name="connsiteY52" fmla="*/ 1906146 h 3490974"/>
              <a:gd name="connsiteX53" fmla="*/ 2798766 w 3713693"/>
              <a:gd name="connsiteY53" fmla="*/ 1906146 h 3490974"/>
              <a:gd name="connsiteX54" fmla="*/ 3215040 w 3713693"/>
              <a:gd name="connsiteY54" fmla="*/ 2627154 h 3490974"/>
              <a:gd name="connsiteX55" fmla="*/ 3032208 w 3713693"/>
              <a:gd name="connsiteY55" fmla="*/ 3210365 h 3490974"/>
              <a:gd name="connsiteX56" fmla="*/ 2435715 w 3713693"/>
              <a:gd name="connsiteY56" fmla="*/ 3077097 h 3490974"/>
              <a:gd name="connsiteX57" fmla="*/ 2191110 w 3713693"/>
              <a:gd name="connsiteY57" fmla="*/ 2653431 h 3490974"/>
              <a:gd name="connsiteX58" fmla="*/ 1784498 w 3713693"/>
              <a:gd name="connsiteY58" fmla="*/ 3357705 h 3490974"/>
              <a:gd name="connsiteX59" fmla="*/ 1188005 w 3713693"/>
              <a:gd name="connsiteY59" fmla="*/ 3490974 h 3490974"/>
              <a:gd name="connsiteX60" fmla="*/ 1005173 w 3713693"/>
              <a:gd name="connsiteY60" fmla="*/ 2907762 h 3490974"/>
              <a:gd name="connsiteX61" fmla="*/ 1237695 w 3713693"/>
              <a:gd name="connsiteY61" fmla="*/ 2505022 h 3490974"/>
              <a:gd name="connsiteX62" fmla="*/ 413660 w 3713693"/>
              <a:gd name="connsiteY62" fmla="*/ 2505022 h 3490974"/>
              <a:gd name="connsiteX63" fmla="*/ 0 w 3713693"/>
              <a:gd name="connsiteY63" fmla="*/ 2055078 h 3490974"/>
              <a:gd name="connsiteX64" fmla="*/ 413660 w 3713693"/>
              <a:gd name="connsiteY64" fmla="*/ 1605135 h 3490974"/>
              <a:gd name="connsiteX65" fmla="*/ 911492 w 3713693"/>
              <a:gd name="connsiteY65" fmla="*/ 1605135 h 3490974"/>
              <a:gd name="connsiteX66" fmla="*/ 487693 w 3713693"/>
              <a:gd name="connsiteY66" fmla="*/ 871093 h 3490974"/>
              <a:gd name="connsiteX67" fmla="*/ 670525 w 3713693"/>
              <a:gd name="connsiteY67" fmla="*/ 287881 h 3490974"/>
              <a:gd name="connsiteX68" fmla="*/ 1267018 w 3713693"/>
              <a:gd name="connsiteY68" fmla="*/ 421150 h 3490974"/>
              <a:gd name="connsiteX69" fmla="*/ 1516364 w 3713693"/>
              <a:gd name="connsiteY69" fmla="*/ 853029 h 3490974"/>
              <a:gd name="connsiteX70" fmla="*/ 1931918 w 3713693"/>
              <a:gd name="connsiteY70" fmla="*/ 133268 h 34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13693" h="3490974">
                <a:moveTo>
                  <a:pt x="1806537" y="2280161"/>
                </a:moveTo>
                <a:cubicBezTo>
                  <a:pt x="1738005" y="2268078"/>
                  <a:pt x="1672654" y="2313837"/>
                  <a:pt x="1660571" y="2382367"/>
                </a:cubicBezTo>
                <a:cubicBezTo>
                  <a:pt x="1648487" y="2450898"/>
                  <a:pt x="1694246" y="2516249"/>
                  <a:pt x="1762777" y="2528333"/>
                </a:cubicBezTo>
                <a:cubicBezTo>
                  <a:pt x="1831308" y="2540416"/>
                  <a:pt x="1896659" y="2494657"/>
                  <a:pt x="1908743" y="2426127"/>
                </a:cubicBezTo>
                <a:cubicBezTo>
                  <a:pt x="1920826" y="2357596"/>
                  <a:pt x="1875067" y="2292245"/>
                  <a:pt x="1806537" y="2280161"/>
                </a:cubicBezTo>
                <a:close/>
                <a:moveTo>
                  <a:pt x="1279123" y="1897664"/>
                </a:moveTo>
                <a:cubicBezTo>
                  <a:pt x="1210592" y="1885580"/>
                  <a:pt x="1145241" y="1931339"/>
                  <a:pt x="1133157" y="1999871"/>
                </a:cubicBezTo>
                <a:cubicBezTo>
                  <a:pt x="1121074" y="2068401"/>
                  <a:pt x="1166833" y="2133752"/>
                  <a:pt x="1235364" y="2145836"/>
                </a:cubicBezTo>
                <a:cubicBezTo>
                  <a:pt x="1303894" y="2157920"/>
                  <a:pt x="1369245" y="2112161"/>
                  <a:pt x="1381329" y="2043629"/>
                </a:cubicBezTo>
                <a:cubicBezTo>
                  <a:pt x="1393413" y="1975098"/>
                  <a:pt x="1347654" y="1909747"/>
                  <a:pt x="1279123" y="1897664"/>
                </a:cubicBezTo>
                <a:close/>
                <a:moveTo>
                  <a:pt x="2403290" y="2008521"/>
                </a:moveTo>
                <a:cubicBezTo>
                  <a:pt x="2334760" y="1996437"/>
                  <a:pt x="2269409" y="2042196"/>
                  <a:pt x="2257324" y="2110727"/>
                </a:cubicBezTo>
                <a:cubicBezTo>
                  <a:pt x="2245241" y="2179257"/>
                  <a:pt x="2291000" y="2244609"/>
                  <a:pt x="2359531" y="2256692"/>
                </a:cubicBezTo>
                <a:cubicBezTo>
                  <a:pt x="2428061" y="2268776"/>
                  <a:pt x="2493413" y="2223017"/>
                  <a:pt x="2505497" y="2154486"/>
                </a:cubicBezTo>
                <a:cubicBezTo>
                  <a:pt x="2517580" y="2085955"/>
                  <a:pt x="2471822" y="2020604"/>
                  <a:pt x="2403290" y="2008521"/>
                </a:cubicBezTo>
                <a:close/>
                <a:moveTo>
                  <a:pt x="1880107" y="1579376"/>
                </a:moveTo>
                <a:cubicBezTo>
                  <a:pt x="1978008" y="1596638"/>
                  <a:pt x="2043379" y="1689997"/>
                  <a:pt x="2026116" y="1787898"/>
                </a:cubicBezTo>
                <a:cubicBezTo>
                  <a:pt x="2008853" y="1885799"/>
                  <a:pt x="1915495" y="1951169"/>
                  <a:pt x="1817594" y="1933907"/>
                </a:cubicBezTo>
                <a:cubicBezTo>
                  <a:pt x="1719693" y="1916644"/>
                  <a:pt x="1654323" y="1823285"/>
                  <a:pt x="1671585" y="1725385"/>
                </a:cubicBezTo>
                <a:cubicBezTo>
                  <a:pt x="1688848" y="1627484"/>
                  <a:pt x="1782207" y="1562113"/>
                  <a:pt x="1880107" y="1579376"/>
                </a:cubicBezTo>
                <a:close/>
                <a:moveTo>
                  <a:pt x="1334450" y="1253604"/>
                </a:moveTo>
                <a:cubicBezTo>
                  <a:pt x="1265919" y="1241521"/>
                  <a:pt x="1200568" y="1287280"/>
                  <a:pt x="1188485" y="1355811"/>
                </a:cubicBezTo>
                <a:cubicBezTo>
                  <a:pt x="1176401" y="1424341"/>
                  <a:pt x="1222160" y="1489692"/>
                  <a:pt x="1290691" y="1501777"/>
                </a:cubicBezTo>
                <a:cubicBezTo>
                  <a:pt x="1359222" y="1513860"/>
                  <a:pt x="1424572" y="1468101"/>
                  <a:pt x="1436656" y="1399570"/>
                </a:cubicBezTo>
                <a:cubicBezTo>
                  <a:pt x="1448741" y="1331040"/>
                  <a:pt x="1402981" y="1265689"/>
                  <a:pt x="1334450" y="1253604"/>
                </a:cubicBezTo>
                <a:close/>
                <a:moveTo>
                  <a:pt x="2098854" y="1372273"/>
                </a:moveTo>
                <a:lnTo>
                  <a:pt x="1682410" y="1465315"/>
                </a:lnTo>
                <a:lnTo>
                  <a:pt x="1644592" y="1344680"/>
                </a:lnTo>
                <a:lnTo>
                  <a:pt x="1516526" y="1753196"/>
                </a:lnTo>
                <a:lnTo>
                  <a:pt x="1388078" y="1724499"/>
                </a:lnTo>
                <a:lnTo>
                  <a:pt x="1692000" y="2055079"/>
                </a:lnTo>
                <a:lnTo>
                  <a:pt x="1637631" y="2114216"/>
                </a:lnTo>
                <a:lnTo>
                  <a:pt x="2034005" y="2025658"/>
                </a:lnTo>
                <a:lnTo>
                  <a:pt x="2066122" y="2128107"/>
                </a:lnTo>
                <a:lnTo>
                  <a:pt x="2186207" y="1745050"/>
                </a:lnTo>
                <a:lnTo>
                  <a:pt x="2313367" y="1773460"/>
                </a:lnTo>
                <a:lnTo>
                  <a:pt x="2021693" y="1456202"/>
                </a:lnTo>
                <a:close/>
                <a:moveTo>
                  <a:pt x="2462689" y="1359475"/>
                </a:moveTo>
                <a:cubicBezTo>
                  <a:pt x="2394158" y="1347390"/>
                  <a:pt x="2328807" y="1393151"/>
                  <a:pt x="2316723" y="1461680"/>
                </a:cubicBezTo>
                <a:cubicBezTo>
                  <a:pt x="2304639" y="1530212"/>
                  <a:pt x="2350399" y="1595563"/>
                  <a:pt x="2418929" y="1607647"/>
                </a:cubicBezTo>
                <a:cubicBezTo>
                  <a:pt x="2487460" y="1619731"/>
                  <a:pt x="2552811" y="1573971"/>
                  <a:pt x="2564895" y="1505441"/>
                </a:cubicBezTo>
                <a:cubicBezTo>
                  <a:pt x="2576979" y="1436909"/>
                  <a:pt x="2531219" y="1371558"/>
                  <a:pt x="2462689" y="1359475"/>
                </a:cubicBezTo>
                <a:close/>
                <a:moveTo>
                  <a:pt x="1930774" y="981055"/>
                </a:moveTo>
                <a:cubicBezTo>
                  <a:pt x="1862243" y="968972"/>
                  <a:pt x="1796893" y="1014731"/>
                  <a:pt x="1784808" y="1083262"/>
                </a:cubicBezTo>
                <a:cubicBezTo>
                  <a:pt x="1772725" y="1151793"/>
                  <a:pt x="1818485" y="1217143"/>
                  <a:pt x="1887015" y="1229227"/>
                </a:cubicBezTo>
                <a:cubicBezTo>
                  <a:pt x="1955546" y="1241311"/>
                  <a:pt x="2020896" y="1195552"/>
                  <a:pt x="2032981" y="1127021"/>
                </a:cubicBezTo>
                <a:cubicBezTo>
                  <a:pt x="2045064" y="1058490"/>
                  <a:pt x="1999305" y="993139"/>
                  <a:pt x="1930774" y="981055"/>
                </a:cubicBezTo>
                <a:close/>
                <a:moveTo>
                  <a:pt x="2528410" y="0"/>
                </a:moveTo>
                <a:lnTo>
                  <a:pt x="2711243" y="583212"/>
                </a:lnTo>
                <a:lnTo>
                  <a:pt x="2466996" y="1006259"/>
                </a:lnTo>
                <a:lnTo>
                  <a:pt x="3300034" y="1006259"/>
                </a:lnTo>
                <a:lnTo>
                  <a:pt x="3713693" y="1456203"/>
                </a:lnTo>
                <a:lnTo>
                  <a:pt x="3300032" y="1906146"/>
                </a:lnTo>
                <a:lnTo>
                  <a:pt x="2798766" y="1906146"/>
                </a:lnTo>
                <a:lnTo>
                  <a:pt x="3215040" y="2627154"/>
                </a:lnTo>
                <a:lnTo>
                  <a:pt x="3032208" y="3210365"/>
                </a:lnTo>
                <a:lnTo>
                  <a:pt x="2435715" y="3077097"/>
                </a:lnTo>
                <a:lnTo>
                  <a:pt x="2191110" y="2653431"/>
                </a:lnTo>
                <a:lnTo>
                  <a:pt x="1784498" y="3357705"/>
                </a:lnTo>
                <a:lnTo>
                  <a:pt x="1188005" y="3490974"/>
                </a:lnTo>
                <a:lnTo>
                  <a:pt x="1005173" y="2907762"/>
                </a:lnTo>
                <a:lnTo>
                  <a:pt x="1237695" y="2505022"/>
                </a:lnTo>
                <a:lnTo>
                  <a:pt x="413660" y="2505022"/>
                </a:lnTo>
                <a:lnTo>
                  <a:pt x="0" y="2055078"/>
                </a:lnTo>
                <a:lnTo>
                  <a:pt x="413660" y="1605135"/>
                </a:lnTo>
                <a:lnTo>
                  <a:pt x="911492" y="1605135"/>
                </a:lnTo>
                <a:lnTo>
                  <a:pt x="487693" y="871093"/>
                </a:lnTo>
                <a:lnTo>
                  <a:pt x="670525" y="287881"/>
                </a:lnTo>
                <a:lnTo>
                  <a:pt x="1267018" y="421150"/>
                </a:lnTo>
                <a:lnTo>
                  <a:pt x="1516364" y="853029"/>
                </a:lnTo>
                <a:lnTo>
                  <a:pt x="1931918" y="133268"/>
                </a:ln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dirty="0">
              <a:solidFill>
                <a:schemeClr val="bg1"/>
              </a:solidFill>
            </a:endParaRPr>
          </a:p>
        </p:txBody>
      </p:sp>
      <p:sp>
        <p:nvSpPr>
          <p:cNvPr id="17" name="任意多边形: 形状 16">
            <a:extLst>
              <a:ext uri="{FF2B5EF4-FFF2-40B4-BE49-F238E27FC236}">
                <a16:creationId xmlns:a16="http://schemas.microsoft.com/office/drawing/2014/main" id="{4DFEA5C1-DE9F-4351-B445-296593A3A770}"/>
              </a:ext>
            </a:extLst>
          </p:cNvPr>
          <p:cNvSpPr>
            <a:spLocks noChangeAspect="1"/>
          </p:cNvSpPr>
          <p:nvPr userDrawn="1"/>
        </p:nvSpPr>
        <p:spPr>
          <a:xfrm>
            <a:off x="9962751" y="291578"/>
            <a:ext cx="414000" cy="414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dirty="0">
              <a:solidFill>
                <a:schemeClr val="tx1"/>
              </a:solidFill>
            </a:endParaRPr>
          </a:p>
        </p:txBody>
      </p:sp>
      <p:pic>
        <p:nvPicPr>
          <p:cNvPr id="18" name="图片 17">
            <a:extLst>
              <a:ext uri="{FF2B5EF4-FFF2-40B4-BE49-F238E27FC236}">
                <a16:creationId xmlns:a16="http://schemas.microsoft.com/office/drawing/2014/main" id="{C5363A52-9BDA-46D4-84A0-46133A9FE16A}"/>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10452000" y="335103"/>
            <a:ext cx="1224000" cy="326951"/>
          </a:xfrm>
          <a:prstGeom prst="rect">
            <a:avLst/>
          </a:prstGeom>
        </p:spPr>
      </p:pic>
      <p:sp>
        <p:nvSpPr>
          <p:cNvPr id="27" name="图片占位符 4">
            <a:extLst>
              <a:ext uri="{FF2B5EF4-FFF2-40B4-BE49-F238E27FC236}">
                <a16:creationId xmlns:a16="http://schemas.microsoft.com/office/drawing/2014/main" id="{633AA8D3-E014-4140-9875-3EBE7FF2B3C5}"/>
              </a:ext>
            </a:extLst>
          </p:cNvPr>
          <p:cNvSpPr>
            <a:spLocks noGrp="1"/>
          </p:cNvSpPr>
          <p:nvPr>
            <p:ph type="pic" sz="quarter" idx="15"/>
          </p:nvPr>
        </p:nvSpPr>
        <p:spPr>
          <a:xfrm>
            <a:off x="803746" y="1830628"/>
            <a:ext cx="4287441" cy="3363664"/>
          </a:xfrm>
          <a:prstGeom prst="rect">
            <a:avLst/>
          </a:prstGeom>
        </p:spPr>
        <p:txBody>
          <a:bodyPr/>
          <a:lstStyle>
            <a:lvl1pPr marL="0" indent="0" algn="ctr">
              <a:lnSpc>
                <a:spcPct val="200000"/>
              </a:lnSpc>
              <a:buNone/>
              <a:defRPr sz="2400"/>
            </a:lvl1pPr>
          </a:lstStyle>
          <a:p>
            <a:endParaRPr lang="en-US" altLang="zh-CN" dirty="0"/>
          </a:p>
          <a:p>
            <a:r>
              <a:rPr lang="zh-CN" altLang="en-US" dirty="0"/>
              <a:t>点击图标一键换图</a:t>
            </a:r>
          </a:p>
        </p:txBody>
      </p:sp>
      <p:sp>
        <p:nvSpPr>
          <p:cNvPr id="16" name="文本框 15">
            <a:extLst>
              <a:ext uri="{FF2B5EF4-FFF2-40B4-BE49-F238E27FC236}">
                <a16:creationId xmlns:a16="http://schemas.microsoft.com/office/drawing/2014/main" id="{6B16D5C5-D57C-4628-9CD8-D7D31DAB8907}"/>
              </a:ext>
            </a:extLst>
          </p:cNvPr>
          <p:cNvSpPr txBox="1"/>
          <p:nvPr userDrawn="1"/>
        </p:nvSpPr>
        <p:spPr>
          <a:xfrm>
            <a:off x="425675" y="6474097"/>
            <a:ext cx="1964352" cy="313484"/>
          </a:xfrm>
          <a:prstGeom prst="rect">
            <a:avLst/>
          </a:prstGeom>
          <a:noFill/>
        </p:spPr>
        <p:txBody>
          <a:bodyPr wrap="square" rtlCol="0">
            <a:spAutoFit/>
          </a:bodyPr>
          <a:lstStyle/>
          <a:p>
            <a:pPr algn="dist">
              <a:lnSpc>
                <a:spcPct val="130000"/>
              </a:lnSpc>
            </a:pPr>
            <a:r>
              <a:rPr lang="zh-CN" altLang="en-US" sz="1200" b="0" i="0" kern="1200" dirty="0">
                <a:solidFill>
                  <a:schemeClr val="tx1">
                    <a:lumMod val="75000"/>
                    <a:lumOff val="25000"/>
                  </a:schemeClr>
                </a:solidFill>
                <a:effectLst/>
                <a:latin typeface="+mn-ea"/>
                <a:ea typeface="+mn-ea"/>
                <a:cs typeface="+mn-cs"/>
              </a:rPr>
              <a:t>博学笃志 格物明德</a:t>
            </a:r>
            <a:endParaRPr lang="zh-CN" altLang="en-US" sz="900" spc="100" dirty="0">
              <a:solidFill>
                <a:schemeClr val="tx1">
                  <a:lumMod val="75000"/>
                  <a:lumOff val="25000"/>
                </a:schemeClr>
              </a:solidFill>
              <a:latin typeface="+mn-ea"/>
              <a:ea typeface="+mn-ea"/>
            </a:endParaRPr>
          </a:p>
        </p:txBody>
      </p:sp>
      <p:cxnSp>
        <p:nvCxnSpPr>
          <p:cNvPr id="21" name="直接连接符 20">
            <a:extLst>
              <a:ext uri="{FF2B5EF4-FFF2-40B4-BE49-F238E27FC236}">
                <a16:creationId xmlns:a16="http://schemas.microsoft.com/office/drawing/2014/main" id="{7E9126FA-F496-48E0-BF26-CD37C69E74D9}"/>
              </a:ext>
            </a:extLst>
          </p:cNvPr>
          <p:cNvCxnSpPr>
            <a:cxnSpLocks/>
          </p:cNvCxnSpPr>
          <p:nvPr userDrawn="1"/>
        </p:nvCxnSpPr>
        <p:spPr>
          <a:xfrm>
            <a:off x="-600" y="642600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02FFCF41-E118-4806-9542-C834AC55DBD8}"/>
              </a:ext>
            </a:extLst>
          </p:cNvPr>
          <p:cNvCxnSpPr>
            <a:cxnSpLocks/>
          </p:cNvCxnSpPr>
          <p:nvPr userDrawn="1"/>
        </p:nvCxnSpPr>
        <p:spPr>
          <a:xfrm>
            <a:off x="0" y="81105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A444B490-A9F1-4853-AD4F-729D8D51176D}"/>
              </a:ext>
            </a:extLst>
          </p:cNvPr>
          <p:cNvSpPr>
            <a:spLocks noChangeAspect="1"/>
          </p:cNvSpPr>
          <p:nvPr userDrawn="1"/>
        </p:nvSpPr>
        <p:spPr>
          <a:xfrm>
            <a:off x="1156800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a:extLst>
              <a:ext uri="{FF2B5EF4-FFF2-40B4-BE49-F238E27FC236}">
                <a16:creationId xmlns:a16="http://schemas.microsoft.com/office/drawing/2014/main" id="{2AF71D7E-9778-41DE-98BB-1F7BBC26BB62}"/>
              </a:ext>
            </a:extLst>
          </p:cNvPr>
          <p:cNvSpPr>
            <a:spLocks noChangeAspect="1"/>
          </p:cNvSpPr>
          <p:nvPr userDrawn="1"/>
        </p:nvSpPr>
        <p:spPr>
          <a:xfrm>
            <a:off x="11121924"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椭圆 25">
            <a:extLst>
              <a:ext uri="{FF2B5EF4-FFF2-40B4-BE49-F238E27FC236}">
                <a16:creationId xmlns:a16="http://schemas.microsoft.com/office/drawing/2014/main" id="{AB874CCC-0A63-4FE7-B1DB-A9C0F3C0071E}"/>
              </a:ext>
            </a:extLst>
          </p:cNvPr>
          <p:cNvSpPr>
            <a:spLocks noChangeAspect="1"/>
          </p:cNvSpPr>
          <p:nvPr userDrawn="1"/>
        </p:nvSpPr>
        <p:spPr>
          <a:xfrm>
            <a:off x="11344961"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椭圆 27">
            <a:extLst>
              <a:ext uri="{FF2B5EF4-FFF2-40B4-BE49-F238E27FC236}">
                <a16:creationId xmlns:a16="http://schemas.microsoft.com/office/drawing/2014/main" id="{3E748754-DB7D-4CBD-B62C-2859EBCF705E}"/>
              </a:ext>
            </a:extLst>
          </p:cNvPr>
          <p:cNvSpPr>
            <a:spLocks noChangeAspect="1"/>
          </p:cNvSpPr>
          <p:nvPr userDrawn="1"/>
        </p:nvSpPr>
        <p:spPr>
          <a:xfrm>
            <a:off x="1067585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sp>
        <p:nvSpPr>
          <p:cNvPr id="29" name="椭圆 28">
            <a:extLst>
              <a:ext uri="{FF2B5EF4-FFF2-40B4-BE49-F238E27FC236}">
                <a16:creationId xmlns:a16="http://schemas.microsoft.com/office/drawing/2014/main" id="{D81D83E0-242D-490B-BBCB-4D869C26F2A9}"/>
              </a:ext>
            </a:extLst>
          </p:cNvPr>
          <p:cNvSpPr>
            <a:spLocks noChangeAspect="1"/>
          </p:cNvSpPr>
          <p:nvPr userDrawn="1"/>
        </p:nvSpPr>
        <p:spPr>
          <a:xfrm>
            <a:off x="10898887" y="6609179"/>
            <a:ext cx="108000" cy="108000"/>
          </a:xfrm>
          <a:prstGeom prst="ellipse">
            <a:avLst/>
          </a:prstGeom>
          <a:solidFill>
            <a:schemeClr val="tx2">
              <a:alpha val="90000"/>
            </a:schemeClr>
          </a:solid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spTree>
    <p:extLst>
      <p:ext uri="{BB962C8B-B14F-4D97-AF65-F5344CB8AC3E}">
        <p14:creationId xmlns:p14="http://schemas.microsoft.com/office/powerpoint/2010/main" val="23824055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_竖向图片">
    <p:spTree>
      <p:nvGrpSpPr>
        <p:cNvPr id="1" name=""/>
        <p:cNvGrpSpPr/>
        <p:nvPr/>
      </p:nvGrpSpPr>
      <p:grpSpPr>
        <a:xfrm>
          <a:off x="0" y="0"/>
          <a:ext cx="0" cy="0"/>
          <a:chOff x="0" y="0"/>
          <a:chExt cx="0" cy="0"/>
        </a:xfrm>
      </p:grpSpPr>
      <p:sp>
        <p:nvSpPr>
          <p:cNvPr id="129" name="矩形 128">
            <a:extLst>
              <a:ext uri="{FF2B5EF4-FFF2-40B4-BE49-F238E27FC236}">
                <a16:creationId xmlns:a16="http://schemas.microsoft.com/office/drawing/2014/main" id="{28D388BD-1A23-4BE7-8699-26002363A5FC}"/>
              </a:ext>
            </a:extLst>
          </p:cNvPr>
          <p:cNvSpPr/>
          <p:nvPr userDrawn="1"/>
        </p:nvSpPr>
        <p:spPr>
          <a:xfrm>
            <a:off x="-600" y="0"/>
            <a:ext cx="12193200" cy="68580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占位符 47">
            <a:extLst>
              <a:ext uri="{FF2B5EF4-FFF2-40B4-BE49-F238E27FC236}">
                <a16:creationId xmlns:a16="http://schemas.microsoft.com/office/drawing/2014/main" id="{F0DE6DAA-35F3-4E8C-ADFB-D3DBCE7DF92A}"/>
              </a:ext>
            </a:extLst>
          </p:cNvPr>
          <p:cNvSpPr>
            <a:spLocks noGrp="1"/>
          </p:cNvSpPr>
          <p:nvPr>
            <p:ph type="body" sz="quarter" idx="10" hasCustomPrompt="1"/>
          </p:nvPr>
        </p:nvSpPr>
        <p:spPr>
          <a:xfrm>
            <a:off x="684197" y="209665"/>
            <a:ext cx="6629859" cy="538877"/>
          </a:xfrm>
          <a:prstGeom prst="rect">
            <a:avLst/>
          </a:prstGeom>
        </p:spPr>
        <p:txBody>
          <a:bodyPr lIns="36000" tIns="72000" rIns="36000" bIns="36000"/>
          <a:lstStyle>
            <a:lvl1pPr marL="0" indent="0" algn="l">
              <a:lnSpc>
                <a:spcPct val="100000"/>
              </a:lnSpc>
              <a:spcBef>
                <a:spcPts val="0"/>
              </a:spcBef>
              <a:buNone/>
              <a:defRPr sz="2800" b="1">
                <a:solidFill>
                  <a:schemeClr val="tx2"/>
                </a:solidFill>
                <a:latin typeface="+mj-ea"/>
                <a:ea typeface="+mj-ea"/>
              </a:defRPr>
            </a:lvl1pPr>
          </a:lstStyle>
          <a:p>
            <a:pPr lvl="0"/>
            <a:r>
              <a:rPr lang="zh-CN" altLang="en-US" dirty="0"/>
              <a:t>标题</a:t>
            </a:r>
          </a:p>
        </p:txBody>
      </p:sp>
      <p:sp>
        <p:nvSpPr>
          <p:cNvPr id="13" name="任意多边形: 形状 12">
            <a:extLst>
              <a:ext uri="{FF2B5EF4-FFF2-40B4-BE49-F238E27FC236}">
                <a16:creationId xmlns:a16="http://schemas.microsoft.com/office/drawing/2014/main" id="{B997880A-C9E1-4B80-A06F-43710A1BB186}"/>
              </a:ext>
            </a:extLst>
          </p:cNvPr>
          <p:cNvSpPr>
            <a:spLocks noChangeAspect="1"/>
          </p:cNvSpPr>
          <p:nvPr userDrawn="1"/>
        </p:nvSpPr>
        <p:spPr>
          <a:xfrm rot="21000000">
            <a:off x="105270" y="255687"/>
            <a:ext cx="497857" cy="468000"/>
          </a:xfrm>
          <a:custGeom>
            <a:avLst/>
            <a:gdLst>
              <a:gd name="connsiteX0" fmla="*/ 1806537 w 3713693"/>
              <a:gd name="connsiteY0" fmla="*/ 2280161 h 3490974"/>
              <a:gd name="connsiteX1" fmla="*/ 1660571 w 3713693"/>
              <a:gd name="connsiteY1" fmla="*/ 2382367 h 3490974"/>
              <a:gd name="connsiteX2" fmla="*/ 1762777 w 3713693"/>
              <a:gd name="connsiteY2" fmla="*/ 2528333 h 3490974"/>
              <a:gd name="connsiteX3" fmla="*/ 1908743 w 3713693"/>
              <a:gd name="connsiteY3" fmla="*/ 2426127 h 3490974"/>
              <a:gd name="connsiteX4" fmla="*/ 1806537 w 3713693"/>
              <a:gd name="connsiteY4" fmla="*/ 2280161 h 3490974"/>
              <a:gd name="connsiteX5" fmla="*/ 1279123 w 3713693"/>
              <a:gd name="connsiteY5" fmla="*/ 1897664 h 3490974"/>
              <a:gd name="connsiteX6" fmla="*/ 1133157 w 3713693"/>
              <a:gd name="connsiteY6" fmla="*/ 1999871 h 3490974"/>
              <a:gd name="connsiteX7" fmla="*/ 1235364 w 3713693"/>
              <a:gd name="connsiteY7" fmla="*/ 2145836 h 3490974"/>
              <a:gd name="connsiteX8" fmla="*/ 1381329 w 3713693"/>
              <a:gd name="connsiteY8" fmla="*/ 2043629 h 3490974"/>
              <a:gd name="connsiteX9" fmla="*/ 1279123 w 3713693"/>
              <a:gd name="connsiteY9" fmla="*/ 1897664 h 3490974"/>
              <a:gd name="connsiteX10" fmla="*/ 2403290 w 3713693"/>
              <a:gd name="connsiteY10" fmla="*/ 2008521 h 3490974"/>
              <a:gd name="connsiteX11" fmla="*/ 2257324 w 3713693"/>
              <a:gd name="connsiteY11" fmla="*/ 2110727 h 3490974"/>
              <a:gd name="connsiteX12" fmla="*/ 2359531 w 3713693"/>
              <a:gd name="connsiteY12" fmla="*/ 2256692 h 3490974"/>
              <a:gd name="connsiteX13" fmla="*/ 2505497 w 3713693"/>
              <a:gd name="connsiteY13" fmla="*/ 2154486 h 3490974"/>
              <a:gd name="connsiteX14" fmla="*/ 2403290 w 3713693"/>
              <a:gd name="connsiteY14" fmla="*/ 2008521 h 3490974"/>
              <a:gd name="connsiteX15" fmla="*/ 1880107 w 3713693"/>
              <a:gd name="connsiteY15" fmla="*/ 1579376 h 3490974"/>
              <a:gd name="connsiteX16" fmla="*/ 2026116 w 3713693"/>
              <a:gd name="connsiteY16" fmla="*/ 1787898 h 3490974"/>
              <a:gd name="connsiteX17" fmla="*/ 1817594 w 3713693"/>
              <a:gd name="connsiteY17" fmla="*/ 1933907 h 3490974"/>
              <a:gd name="connsiteX18" fmla="*/ 1671585 w 3713693"/>
              <a:gd name="connsiteY18" fmla="*/ 1725385 h 3490974"/>
              <a:gd name="connsiteX19" fmla="*/ 1880107 w 3713693"/>
              <a:gd name="connsiteY19" fmla="*/ 1579376 h 3490974"/>
              <a:gd name="connsiteX20" fmla="*/ 1334450 w 3713693"/>
              <a:gd name="connsiteY20" fmla="*/ 1253604 h 3490974"/>
              <a:gd name="connsiteX21" fmla="*/ 1188485 w 3713693"/>
              <a:gd name="connsiteY21" fmla="*/ 1355811 h 3490974"/>
              <a:gd name="connsiteX22" fmla="*/ 1290691 w 3713693"/>
              <a:gd name="connsiteY22" fmla="*/ 1501777 h 3490974"/>
              <a:gd name="connsiteX23" fmla="*/ 1436656 w 3713693"/>
              <a:gd name="connsiteY23" fmla="*/ 1399570 h 3490974"/>
              <a:gd name="connsiteX24" fmla="*/ 1334450 w 3713693"/>
              <a:gd name="connsiteY24" fmla="*/ 1253604 h 3490974"/>
              <a:gd name="connsiteX25" fmla="*/ 2098854 w 3713693"/>
              <a:gd name="connsiteY25" fmla="*/ 1372273 h 3490974"/>
              <a:gd name="connsiteX26" fmla="*/ 1682410 w 3713693"/>
              <a:gd name="connsiteY26" fmla="*/ 1465315 h 3490974"/>
              <a:gd name="connsiteX27" fmla="*/ 1644592 w 3713693"/>
              <a:gd name="connsiteY27" fmla="*/ 1344680 h 3490974"/>
              <a:gd name="connsiteX28" fmla="*/ 1516526 w 3713693"/>
              <a:gd name="connsiteY28" fmla="*/ 1753196 h 3490974"/>
              <a:gd name="connsiteX29" fmla="*/ 1388078 w 3713693"/>
              <a:gd name="connsiteY29" fmla="*/ 1724499 h 3490974"/>
              <a:gd name="connsiteX30" fmla="*/ 1692000 w 3713693"/>
              <a:gd name="connsiteY30" fmla="*/ 2055079 h 3490974"/>
              <a:gd name="connsiteX31" fmla="*/ 1637631 w 3713693"/>
              <a:gd name="connsiteY31" fmla="*/ 2114216 h 3490974"/>
              <a:gd name="connsiteX32" fmla="*/ 2034005 w 3713693"/>
              <a:gd name="connsiteY32" fmla="*/ 2025658 h 3490974"/>
              <a:gd name="connsiteX33" fmla="*/ 2066122 w 3713693"/>
              <a:gd name="connsiteY33" fmla="*/ 2128107 h 3490974"/>
              <a:gd name="connsiteX34" fmla="*/ 2186207 w 3713693"/>
              <a:gd name="connsiteY34" fmla="*/ 1745050 h 3490974"/>
              <a:gd name="connsiteX35" fmla="*/ 2313367 w 3713693"/>
              <a:gd name="connsiteY35" fmla="*/ 1773460 h 3490974"/>
              <a:gd name="connsiteX36" fmla="*/ 2021693 w 3713693"/>
              <a:gd name="connsiteY36" fmla="*/ 1456202 h 3490974"/>
              <a:gd name="connsiteX37" fmla="*/ 2462689 w 3713693"/>
              <a:gd name="connsiteY37" fmla="*/ 1359475 h 3490974"/>
              <a:gd name="connsiteX38" fmla="*/ 2316723 w 3713693"/>
              <a:gd name="connsiteY38" fmla="*/ 1461680 h 3490974"/>
              <a:gd name="connsiteX39" fmla="*/ 2418929 w 3713693"/>
              <a:gd name="connsiteY39" fmla="*/ 1607647 h 3490974"/>
              <a:gd name="connsiteX40" fmla="*/ 2564895 w 3713693"/>
              <a:gd name="connsiteY40" fmla="*/ 1505441 h 3490974"/>
              <a:gd name="connsiteX41" fmla="*/ 2462689 w 3713693"/>
              <a:gd name="connsiteY41" fmla="*/ 1359475 h 3490974"/>
              <a:gd name="connsiteX42" fmla="*/ 1930774 w 3713693"/>
              <a:gd name="connsiteY42" fmla="*/ 981055 h 3490974"/>
              <a:gd name="connsiteX43" fmla="*/ 1784808 w 3713693"/>
              <a:gd name="connsiteY43" fmla="*/ 1083262 h 3490974"/>
              <a:gd name="connsiteX44" fmla="*/ 1887015 w 3713693"/>
              <a:gd name="connsiteY44" fmla="*/ 1229227 h 3490974"/>
              <a:gd name="connsiteX45" fmla="*/ 2032981 w 3713693"/>
              <a:gd name="connsiteY45" fmla="*/ 1127021 h 3490974"/>
              <a:gd name="connsiteX46" fmla="*/ 1930774 w 3713693"/>
              <a:gd name="connsiteY46" fmla="*/ 981055 h 3490974"/>
              <a:gd name="connsiteX47" fmla="*/ 2528410 w 3713693"/>
              <a:gd name="connsiteY47" fmla="*/ 0 h 3490974"/>
              <a:gd name="connsiteX48" fmla="*/ 2711243 w 3713693"/>
              <a:gd name="connsiteY48" fmla="*/ 583212 h 3490974"/>
              <a:gd name="connsiteX49" fmla="*/ 2466996 w 3713693"/>
              <a:gd name="connsiteY49" fmla="*/ 1006259 h 3490974"/>
              <a:gd name="connsiteX50" fmla="*/ 3300034 w 3713693"/>
              <a:gd name="connsiteY50" fmla="*/ 1006259 h 3490974"/>
              <a:gd name="connsiteX51" fmla="*/ 3713693 w 3713693"/>
              <a:gd name="connsiteY51" fmla="*/ 1456203 h 3490974"/>
              <a:gd name="connsiteX52" fmla="*/ 3300032 w 3713693"/>
              <a:gd name="connsiteY52" fmla="*/ 1906146 h 3490974"/>
              <a:gd name="connsiteX53" fmla="*/ 2798766 w 3713693"/>
              <a:gd name="connsiteY53" fmla="*/ 1906146 h 3490974"/>
              <a:gd name="connsiteX54" fmla="*/ 3215040 w 3713693"/>
              <a:gd name="connsiteY54" fmla="*/ 2627154 h 3490974"/>
              <a:gd name="connsiteX55" fmla="*/ 3032208 w 3713693"/>
              <a:gd name="connsiteY55" fmla="*/ 3210365 h 3490974"/>
              <a:gd name="connsiteX56" fmla="*/ 2435715 w 3713693"/>
              <a:gd name="connsiteY56" fmla="*/ 3077097 h 3490974"/>
              <a:gd name="connsiteX57" fmla="*/ 2191110 w 3713693"/>
              <a:gd name="connsiteY57" fmla="*/ 2653431 h 3490974"/>
              <a:gd name="connsiteX58" fmla="*/ 1784498 w 3713693"/>
              <a:gd name="connsiteY58" fmla="*/ 3357705 h 3490974"/>
              <a:gd name="connsiteX59" fmla="*/ 1188005 w 3713693"/>
              <a:gd name="connsiteY59" fmla="*/ 3490974 h 3490974"/>
              <a:gd name="connsiteX60" fmla="*/ 1005173 w 3713693"/>
              <a:gd name="connsiteY60" fmla="*/ 2907762 h 3490974"/>
              <a:gd name="connsiteX61" fmla="*/ 1237695 w 3713693"/>
              <a:gd name="connsiteY61" fmla="*/ 2505022 h 3490974"/>
              <a:gd name="connsiteX62" fmla="*/ 413660 w 3713693"/>
              <a:gd name="connsiteY62" fmla="*/ 2505022 h 3490974"/>
              <a:gd name="connsiteX63" fmla="*/ 0 w 3713693"/>
              <a:gd name="connsiteY63" fmla="*/ 2055078 h 3490974"/>
              <a:gd name="connsiteX64" fmla="*/ 413660 w 3713693"/>
              <a:gd name="connsiteY64" fmla="*/ 1605135 h 3490974"/>
              <a:gd name="connsiteX65" fmla="*/ 911492 w 3713693"/>
              <a:gd name="connsiteY65" fmla="*/ 1605135 h 3490974"/>
              <a:gd name="connsiteX66" fmla="*/ 487693 w 3713693"/>
              <a:gd name="connsiteY66" fmla="*/ 871093 h 3490974"/>
              <a:gd name="connsiteX67" fmla="*/ 670525 w 3713693"/>
              <a:gd name="connsiteY67" fmla="*/ 287881 h 3490974"/>
              <a:gd name="connsiteX68" fmla="*/ 1267018 w 3713693"/>
              <a:gd name="connsiteY68" fmla="*/ 421150 h 3490974"/>
              <a:gd name="connsiteX69" fmla="*/ 1516364 w 3713693"/>
              <a:gd name="connsiteY69" fmla="*/ 853029 h 3490974"/>
              <a:gd name="connsiteX70" fmla="*/ 1931918 w 3713693"/>
              <a:gd name="connsiteY70" fmla="*/ 133268 h 34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13693" h="3490974">
                <a:moveTo>
                  <a:pt x="1806537" y="2280161"/>
                </a:moveTo>
                <a:cubicBezTo>
                  <a:pt x="1738005" y="2268078"/>
                  <a:pt x="1672654" y="2313837"/>
                  <a:pt x="1660571" y="2382367"/>
                </a:cubicBezTo>
                <a:cubicBezTo>
                  <a:pt x="1648487" y="2450898"/>
                  <a:pt x="1694246" y="2516249"/>
                  <a:pt x="1762777" y="2528333"/>
                </a:cubicBezTo>
                <a:cubicBezTo>
                  <a:pt x="1831308" y="2540416"/>
                  <a:pt x="1896659" y="2494657"/>
                  <a:pt x="1908743" y="2426127"/>
                </a:cubicBezTo>
                <a:cubicBezTo>
                  <a:pt x="1920826" y="2357596"/>
                  <a:pt x="1875067" y="2292245"/>
                  <a:pt x="1806537" y="2280161"/>
                </a:cubicBezTo>
                <a:close/>
                <a:moveTo>
                  <a:pt x="1279123" y="1897664"/>
                </a:moveTo>
                <a:cubicBezTo>
                  <a:pt x="1210592" y="1885580"/>
                  <a:pt x="1145241" y="1931339"/>
                  <a:pt x="1133157" y="1999871"/>
                </a:cubicBezTo>
                <a:cubicBezTo>
                  <a:pt x="1121074" y="2068401"/>
                  <a:pt x="1166833" y="2133752"/>
                  <a:pt x="1235364" y="2145836"/>
                </a:cubicBezTo>
                <a:cubicBezTo>
                  <a:pt x="1303894" y="2157920"/>
                  <a:pt x="1369245" y="2112161"/>
                  <a:pt x="1381329" y="2043629"/>
                </a:cubicBezTo>
                <a:cubicBezTo>
                  <a:pt x="1393413" y="1975098"/>
                  <a:pt x="1347654" y="1909747"/>
                  <a:pt x="1279123" y="1897664"/>
                </a:cubicBezTo>
                <a:close/>
                <a:moveTo>
                  <a:pt x="2403290" y="2008521"/>
                </a:moveTo>
                <a:cubicBezTo>
                  <a:pt x="2334760" y="1996437"/>
                  <a:pt x="2269409" y="2042196"/>
                  <a:pt x="2257324" y="2110727"/>
                </a:cubicBezTo>
                <a:cubicBezTo>
                  <a:pt x="2245241" y="2179257"/>
                  <a:pt x="2291000" y="2244609"/>
                  <a:pt x="2359531" y="2256692"/>
                </a:cubicBezTo>
                <a:cubicBezTo>
                  <a:pt x="2428061" y="2268776"/>
                  <a:pt x="2493413" y="2223017"/>
                  <a:pt x="2505497" y="2154486"/>
                </a:cubicBezTo>
                <a:cubicBezTo>
                  <a:pt x="2517580" y="2085955"/>
                  <a:pt x="2471822" y="2020604"/>
                  <a:pt x="2403290" y="2008521"/>
                </a:cubicBezTo>
                <a:close/>
                <a:moveTo>
                  <a:pt x="1880107" y="1579376"/>
                </a:moveTo>
                <a:cubicBezTo>
                  <a:pt x="1978008" y="1596638"/>
                  <a:pt x="2043379" y="1689997"/>
                  <a:pt x="2026116" y="1787898"/>
                </a:cubicBezTo>
                <a:cubicBezTo>
                  <a:pt x="2008853" y="1885799"/>
                  <a:pt x="1915495" y="1951169"/>
                  <a:pt x="1817594" y="1933907"/>
                </a:cubicBezTo>
                <a:cubicBezTo>
                  <a:pt x="1719693" y="1916644"/>
                  <a:pt x="1654323" y="1823285"/>
                  <a:pt x="1671585" y="1725385"/>
                </a:cubicBezTo>
                <a:cubicBezTo>
                  <a:pt x="1688848" y="1627484"/>
                  <a:pt x="1782207" y="1562113"/>
                  <a:pt x="1880107" y="1579376"/>
                </a:cubicBezTo>
                <a:close/>
                <a:moveTo>
                  <a:pt x="1334450" y="1253604"/>
                </a:moveTo>
                <a:cubicBezTo>
                  <a:pt x="1265919" y="1241521"/>
                  <a:pt x="1200568" y="1287280"/>
                  <a:pt x="1188485" y="1355811"/>
                </a:cubicBezTo>
                <a:cubicBezTo>
                  <a:pt x="1176401" y="1424341"/>
                  <a:pt x="1222160" y="1489692"/>
                  <a:pt x="1290691" y="1501777"/>
                </a:cubicBezTo>
                <a:cubicBezTo>
                  <a:pt x="1359222" y="1513860"/>
                  <a:pt x="1424572" y="1468101"/>
                  <a:pt x="1436656" y="1399570"/>
                </a:cubicBezTo>
                <a:cubicBezTo>
                  <a:pt x="1448741" y="1331040"/>
                  <a:pt x="1402981" y="1265689"/>
                  <a:pt x="1334450" y="1253604"/>
                </a:cubicBezTo>
                <a:close/>
                <a:moveTo>
                  <a:pt x="2098854" y="1372273"/>
                </a:moveTo>
                <a:lnTo>
                  <a:pt x="1682410" y="1465315"/>
                </a:lnTo>
                <a:lnTo>
                  <a:pt x="1644592" y="1344680"/>
                </a:lnTo>
                <a:lnTo>
                  <a:pt x="1516526" y="1753196"/>
                </a:lnTo>
                <a:lnTo>
                  <a:pt x="1388078" y="1724499"/>
                </a:lnTo>
                <a:lnTo>
                  <a:pt x="1692000" y="2055079"/>
                </a:lnTo>
                <a:lnTo>
                  <a:pt x="1637631" y="2114216"/>
                </a:lnTo>
                <a:lnTo>
                  <a:pt x="2034005" y="2025658"/>
                </a:lnTo>
                <a:lnTo>
                  <a:pt x="2066122" y="2128107"/>
                </a:lnTo>
                <a:lnTo>
                  <a:pt x="2186207" y="1745050"/>
                </a:lnTo>
                <a:lnTo>
                  <a:pt x="2313367" y="1773460"/>
                </a:lnTo>
                <a:lnTo>
                  <a:pt x="2021693" y="1456202"/>
                </a:lnTo>
                <a:close/>
                <a:moveTo>
                  <a:pt x="2462689" y="1359475"/>
                </a:moveTo>
                <a:cubicBezTo>
                  <a:pt x="2394158" y="1347390"/>
                  <a:pt x="2328807" y="1393151"/>
                  <a:pt x="2316723" y="1461680"/>
                </a:cubicBezTo>
                <a:cubicBezTo>
                  <a:pt x="2304639" y="1530212"/>
                  <a:pt x="2350399" y="1595563"/>
                  <a:pt x="2418929" y="1607647"/>
                </a:cubicBezTo>
                <a:cubicBezTo>
                  <a:pt x="2487460" y="1619731"/>
                  <a:pt x="2552811" y="1573971"/>
                  <a:pt x="2564895" y="1505441"/>
                </a:cubicBezTo>
                <a:cubicBezTo>
                  <a:pt x="2576979" y="1436909"/>
                  <a:pt x="2531219" y="1371558"/>
                  <a:pt x="2462689" y="1359475"/>
                </a:cubicBezTo>
                <a:close/>
                <a:moveTo>
                  <a:pt x="1930774" y="981055"/>
                </a:moveTo>
                <a:cubicBezTo>
                  <a:pt x="1862243" y="968972"/>
                  <a:pt x="1796893" y="1014731"/>
                  <a:pt x="1784808" y="1083262"/>
                </a:cubicBezTo>
                <a:cubicBezTo>
                  <a:pt x="1772725" y="1151793"/>
                  <a:pt x="1818485" y="1217143"/>
                  <a:pt x="1887015" y="1229227"/>
                </a:cubicBezTo>
                <a:cubicBezTo>
                  <a:pt x="1955546" y="1241311"/>
                  <a:pt x="2020896" y="1195552"/>
                  <a:pt x="2032981" y="1127021"/>
                </a:cubicBezTo>
                <a:cubicBezTo>
                  <a:pt x="2045064" y="1058490"/>
                  <a:pt x="1999305" y="993139"/>
                  <a:pt x="1930774" y="981055"/>
                </a:cubicBezTo>
                <a:close/>
                <a:moveTo>
                  <a:pt x="2528410" y="0"/>
                </a:moveTo>
                <a:lnTo>
                  <a:pt x="2711243" y="583212"/>
                </a:lnTo>
                <a:lnTo>
                  <a:pt x="2466996" y="1006259"/>
                </a:lnTo>
                <a:lnTo>
                  <a:pt x="3300034" y="1006259"/>
                </a:lnTo>
                <a:lnTo>
                  <a:pt x="3713693" y="1456203"/>
                </a:lnTo>
                <a:lnTo>
                  <a:pt x="3300032" y="1906146"/>
                </a:lnTo>
                <a:lnTo>
                  <a:pt x="2798766" y="1906146"/>
                </a:lnTo>
                <a:lnTo>
                  <a:pt x="3215040" y="2627154"/>
                </a:lnTo>
                <a:lnTo>
                  <a:pt x="3032208" y="3210365"/>
                </a:lnTo>
                <a:lnTo>
                  <a:pt x="2435715" y="3077097"/>
                </a:lnTo>
                <a:lnTo>
                  <a:pt x="2191110" y="2653431"/>
                </a:lnTo>
                <a:lnTo>
                  <a:pt x="1784498" y="3357705"/>
                </a:lnTo>
                <a:lnTo>
                  <a:pt x="1188005" y="3490974"/>
                </a:lnTo>
                <a:lnTo>
                  <a:pt x="1005173" y="2907762"/>
                </a:lnTo>
                <a:lnTo>
                  <a:pt x="1237695" y="2505022"/>
                </a:lnTo>
                <a:lnTo>
                  <a:pt x="413660" y="2505022"/>
                </a:lnTo>
                <a:lnTo>
                  <a:pt x="0" y="2055078"/>
                </a:lnTo>
                <a:lnTo>
                  <a:pt x="413660" y="1605135"/>
                </a:lnTo>
                <a:lnTo>
                  <a:pt x="911492" y="1605135"/>
                </a:lnTo>
                <a:lnTo>
                  <a:pt x="487693" y="871093"/>
                </a:lnTo>
                <a:lnTo>
                  <a:pt x="670525" y="287881"/>
                </a:lnTo>
                <a:lnTo>
                  <a:pt x="1267018" y="421150"/>
                </a:lnTo>
                <a:lnTo>
                  <a:pt x="1516364" y="853029"/>
                </a:lnTo>
                <a:lnTo>
                  <a:pt x="1931918" y="133268"/>
                </a:ln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dirty="0">
              <a:solidFill>
                <a:schemeClr val="bg1"/>
              </a:solidFill>
            </a:endParaRPr>
          </a:p>
        </p:txBody>
      </p:sp>
      <p:sp>
        <p:nvSpPr>
          <p:cNvPr id="17" name="任意多边形: 形状 16">
            <a:extLst>
              <a:ext uri="{FF2B5EF4-FFF2-40B4-BE49-F238E27FC236}">
                <a16:creationId xmlns:a16="http://schemas.microsoft.com/office/drawing/2014/main" id="{4DFEA5C1-DE9F-4351-B445-296593A3A770}"/>
              </a:ext>
            </a:extLst>
          </p:cNvPr>
          <p:cNvSpPr>
            <a:spLocks noChangeAspect="1"/>
          </p:cNvSpPr>
          <p:nvPr userDrawn="1"/>
        </p:nvSpPr>
        <p:spPr>
          <a:xfrm>
            <a:off x="9962751" y="291578"/>
            <a:ext cx="414000" cy="414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dirty="0">
              <a:solidFill>
                <a:schemeClr val="tx1"/>
              </a:solidFill>
            </a:endParaRPr>
          </a:p>
        </p:txBody>
      </p:sp>
      <p:pic>
        <p:nvPicPr>
          <p:cNvPr id="18" name="图片 17">
            <a:extLst>
              <a:ext uri="{FF2B5EF4-FFF2-40B4-BE49-F238E27FC236}">
                <a16:creationId xmlns:a16="http://schemas.microsoft.com/office/drawing/2014/main" id="{C5363A52-9BDA-46D4-84A0-46133A9FE16A}"/>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10452000" y="335103"/>
            <a:ext cx="1224000" cy="326951"/>
          </a:xfrm>
          <a:prstGeom prst="rect">
            <a:avLst/>
          </a:prstGeom>
        </p:spPr>
      </p:pic>
      <p:sp>
        <p:nvSpPr>
          <p:cNvPr id="27" name="图片占位符 4">
            <a:extLst>
              <a:ext uri="{FF2B5EF4-FFF2-40B4-BE49-F238E27FC236}">
                <a16:creationId xmlns:a16="http://schemas.microsoft.com/office/drawing/2014/main" id="{633AA8D3-E014-4140-9875-3EBE7FF2B3C5}"/>
              </a:ext>
            </a:extLst>
          </p:cNvPr>
          <p:cNvSpPr>
            <a:spLocks noGrp="1"/>
          </p:cNvSpPr>
          <p:nvPr>
            <p:ph type="pic" sz="quarter" idx="15"/>
          </p:nvPr>
        </p:nvSpPr>
        <p:spPr>
          <a:xfrm>
            <a:off x="1397149" y="810001"/>
            <a:ext cx="3086230" cy="5615751"/>
          </a:xfrm>
          <a:prstGeom prst="rect">
            <a:avLst/>
          </a:prstGeom>
          <a:effectLst>
            <a:outerShdw blurRad="254000" sx="101000" sy="101000" algn="ctr" rotWithShape="0">
              <a:prstClr val="black">
                <a:alpha val="20000"/>
              </a:prstClr>
            </a:outerShdw>
          </a:effectLst>
        </p:spPr>
        <p:txBody>
          <a:bodyPr/>
          <a:lstStyle>
            <a:lvl1pPr marL="0" indent="0" algn="ctr">
              <a:lnSpc>
                <a:spcPct val="200000"/>
              </a:lnSpc>
              <a:buNone/>
              <a:defRPr sz="2400"/>
            </a:lvl1pPr>
          </a:lstStyle>
          <a:p>
            <a:endParaRPr lang="en-US" altLang="zh-CN" dirty="0"/>
          </a:p>
          <a:p>
            <a:r>
              <a:rPr lang="zh-CN" altLang="en-US" dirty="0"/>
              <a:t>点击图标一键换图</a:t>
            </a:r>
          </a:p>
        </p:txBody>
      </p:sp>
      <p:sp>
        <p:nvSpPr>
          <p:cNvPr id="16" name="文本框 15">
            <a:extLst>
              <a:ext uri="{FF2B5EF4-FFF2-40B4-BE49-F238E27FC236}">
                <a16:creationId xmlns:a16="http://schemas.microsoft.com/office/drawing/2014/main" id="{E6BCDCD5-5ADB-41B8-B761-6178318AC0D2}"/>
              </a:ext>
            </a:extLst>
          </p:cNvPr>
          <p:cNvSpPr txBox="1"/>
          <p:nvPr userDrawn="1"/>
        </p:nvSpPr>
        <p:spPr>
          <a:xfrm>
            <a:off x="425675" y="6474097"/>
            <a:ext cx="1964352" cy="313484"/>
          </a:xfrm>
          <a:prstGeom prst="rect">
            <a:avLst/>
          </a:prstGeom>
          <a:noFill/>
        </p:spPr>
        <p:txBody>
          <a:bodyPr wrap="square" rtlCol="0">
            <a:spAutoFit/>
          </a:bodyPr>
          <a:lstStyle/>
          <a:p>
            <a:pPr algn="dist">
              <a:lnSpc>
                <a:spcPct val="130000"/>
              </a:lnSpc>
            </a:pPr>
            <a:r>
              <a:rPr lang="zh-CN" altLang="en-US" sz="1200" b="0" i="0" kern="1200" dirty="0">
                <a:solidFill>
                  <a:schemeClr val="tx1">
                    <a:lumMod val="75000"/>
                    <a:lumOff val="25000"/>
                  </a:schemeClr>
                </a:solidFill>
                <a:effectLst/>
                <a:latin typeface="+mn-ea"/>
                <a:ea typeface="+mn-ea"/>
                <a:cs typeface="+mn-cs"/>
              </a:rPr>
              <a:t>博学笃志 格物明德</a:t>
            </a:r>
            <a:endParaRPr lang="zh-CN" altLang="en-US" sz="900" spc="100" dirty="0">
              <a:solidFill>
                <a:schemeClr val="tx1">
                  <a:lumMod val="75000"/>
                  <a:lumOff val="25000"/>
                </a:schemeClr>
              </a:solidFill>
              <a:latin typeface="+mn-ea"/>
              <a:ea typeface="+mn-ea"/>
            </a:endParaRPr>
          </a:p>
        </p:txBody>
      </p:sp>
      <p:cxnSp>
        <p:nvCxnSpPr>
          <p:cNvPr id="21" name="直接连接符 20">
            <a:extLst>
              <a:ext uri="{FF2B5EF4-FFF2-40B4-BE49-F238E27FC236}">
                <a16:creationId xmlns:a16="http://schemas.microsoft.com/office/drawing/2014/main" id="{033B21B7-F553-4724-8D89-D81790FB15FB}"/>
              </a:ext>
            </a:extLst>
          </p:cNvPr>
          <p:cNvCxnSpPr>
            <a:cxnSpLocks/>
          </p:cNvCxnSpPr>
          <p:nvPr userDrawn="1"/>
        </p:nvCxnSpPr>
        <p:spPr>
          <a:xfrm>
            <a:off x="-600" y="642600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33F050A2-BEFA-4178-B1B1-FD323AE2085F}"/>
              </a:ext>
            </a:extLst>
          </p:cNvPr>
          <p:cNvCxnSpPr>
            <a:cxnSpLocks/>
          </p:cNvCxnSpPr>
          <p:nvPr userDrawn="1"/>
        </p:nvCxnSpPr>
        <p:spPr>
          <a:xfrm>
            <a:off x="0" y="81105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EFCC4482-A439-49B8-A472-67B63C288F9C}"/>
              </a:ext>
            </a:extLst>
          </p:cNvPr>
          <p:cNvSpPr>
            <a:spLocks noChangeAspect="1"/>
          </p:cNvSpPr>
          <p:nvPr userDrawn="1"/>
        </p:nvSpPr>
        <p:spPr>
          <a:xfrm>
            <a:off x="1156800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a:extLst>
              <a:ext uri="{FF2B5EF4-FFF2-40B4-BE49-F238E27FC236}">
                <a16:creationId xmlns:a16="http://schemas.microsoft.com/office/drawing/2014/main" id="{F565FFFE-4061-4BB4-8129-E7A14488BD39}"/>
              </a:ext>
            </a:extLst>
          </p:cNvPr>
          <p:cNvSpPr>
            <a:spLocks noChangeAspect="1"/>
          </p:cNvSpPr>
          <p:nvPr userDrawn="1"/>
        </p:nvSpPr>
        <p:spPr>
          <a:xfrm>
            <a:off x="11121924"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椭圆 25">
            <a:extLst>
              <a:ext uri="{FF2B5EF4-FFF2-40B4-BE49-F238E27FC236}">
                <a16:creationId xmlns:a16="http://schemas.microsoft.com/office/drawing/2014/main" id="{9A068923-EA94-4FCF-A01B-1D01C5B99B18}"/>
              </a:ext>
            </a:extLst>
          </p:cNvPr>
          <p:cNvSpPr>
            <a:spLocks noChangeAspect="1"/>
          </p:cNvSpPr>
          <p:nvPr userDrawn="1"/>
        </p:nvSpPr>
        <p:spPr>
          <a:xfrm>
            <a:off x="11344961"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椭圆 27">
            <a:extLst>
              <a:ext uri="{FF2B5EF4-FFF2-40B4-BE49-F238E27FC236}">
                <a16:creationId xmlns:a16="http://schemas.microsoft.com/office/drawing/2014/main" id="{E5FA9AA0-B027-47BA-91D8-7708A92D7991}"/>
              </a:ext>
            </a:extLst>
          </p:cNvPr>
          <p:cNvSpPr>
            <a:spLocks noChangeAspect="1"/>
          </p:cNvSpPr>
          <p:nvPr userDrawn="1"/>
        </p:nvSpPr>
        <p:spPr>
          <a:xfrm>
            <a:off x="1067585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sp>
        <p:nvSpPr>
          <p:cNvPr id="29" name="椭圆 28">
            <a:extLst>
              <a:ext uri="{FF2B5EF4-FFF2-40B4-BE49-F238E27FC236}">
                <a16:creationId xmlns:a16="http://schemas.microsoft.com/office/drawing/2014/main" id="{B81E2BF3-3726-4B84-B8EC-DA3E0975DD39}"/>
              </a:ext>
            </a:extLst>
          </p:cNvPr>
          <p:cNvSpPr>
            <a:spLocks noChangeAspect="1"/>
          </p:cNvSpPr>
          <p:nvPr userDrawn="1"/>
        </p:nvSpPr>
        <p:spPr>
          <a:xfrm>
            <a:off x="10898887" y="6609179"/>
            <a:ext cx="108000" cy="108000"/>
          </a:xfrm>
          <a:prstGeom prst="ellipse">
            <a:avLst/>
          </a:prstGeom>
          <a:solidFill>
            <a:schemeClr val="tx2">
              <a:alpha val="90000"/>
            </a:schemeClr>
          </a:solid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spTree>
    <p:extLst>
      <p:ext uri="{BB962C8B-B14F-4D97-AF65-F5344CB8AC3E}">
        <p14:creationId xmlns:p14="http://schemas.microsoft.com/office/powerpoint/2010/main" val="4258737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内容页_横向图片">
    <p:spTree>
      <p:nvGrpSpPr>
        <p:cNvPr id="1" name=""/>
        <p:cNvGrpSpPr/>
        <p:nvPr/>
      </p:nvGrpSpPr>
      <p:grpSpPr>
        <a:xfrm>
          <a:off x="0" y="0"/>
          <a:ext cx="0" cy="0"/>
          <a:chOff x="0" y="0"/>
          <a:chExt cx="0" cy="0"/>
        </a:xfrm>
      </p:grpSpPr>
      <p:sp>
        <p:nvSpPr>
          <p:cNvPr id="129" name="矩形 128">
            <a:extLst>
              <a:ext uri="{FF2B5EF4-FFF2-40B4-BE49-F238E27FC236}">
                <a16:creationId xmlns:a16="http://schemas.microsoft.com/office/drawing/2014/main" id="{28D388BD-1A23-4BE7-8699-26002363A5FC}"/>
              </a:ext>
            </a:extLst>
          </p:cNvPr>
          <p:cNvSpPr/>
          <p:nvPr userDrawn="1"/>
        </p:nvSpPr>
        <p:spPr>
          <a:xfrm>
            <a:off x="-600" y="0"/>
            <a:ext cx="12193200" cy="68580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占位符 47">
            <a:extLst>
              <a:ext uri="{FF2B5EF4-FFF2-40B4-BE49-F238E27FC236}">
                <a16:creationId xmlns:a16="http://schemas.microsoft.com/office/drawing/2014/main" id="{F0DE6DAA-35F3-4E8C-ADFB-D3DBCE7DF92A}"/>
              </a:ext>
            </a:extLst>
          </p:cNvPr>
          <p:cNvSpPr>
            <a:spLocks noGrp="1"/>
          </p:cNvSpPr>
          <p:nvPr>
            <p:ph type="body" sz="quarter" idx="10" hasCustomPrompt="1"/>
          </p:nvPr>
        </p:nvSpPr>
        <p:spPr>
          <a:xfrm>
            <a:off x="684197" y="209665"/>
            <a:ext cx="6629859" cy="538877"/>
          </a:xfrm>
          <a:prstGeom prst="rect">
            <a:avLst/>
          </a:prstGeom>
        </p:spPr>
        <p:txBody>
          <a:bodyPr lIns="36000" tIns="72000" rIns="36000" bIns="36000"/>
          <a:lstStyle>
            <a:lvl1pPr marL="0" indent="0" algn="l">
              <a:lnSpc>
                <a:spcPct val="100000"/>
              </a:lnSpc>
              <a:spcBef>
                <a:spcPts val="0"/>
              </a:spcBef>
              <a:buNone/>
              <a:defRPr sz="2800" b="1">
                <a:solidFill>
                  <a:schemeClr val="tx2"/>
                </a:solidFill>
                <a:latin typeface="+mj-ea"/>
                <a:ea typeface="+mj-ea"/>
              </a:defRPr>
            </a:lvl1pPr>
          </a:lstStyle>
          <a:p>
            <a:pPr lvl="0"/>
            <a:r>
              <a:rPr lang="zh-CN" altLang="en-US" dirty="0"/>
              <a:t>标题</a:t>
            </a:r>
          </a:p>
        </p:txBody>
      </p:sp>
      <p:sp>
        <p:nvSpPr>
          <p:cNvPr id="13" name="任意多边形: 形状 12">
            <a:extLst>
              <a:ext uri="{FF2B5EF4-FFF2-40B4-BE49-F238E27FC236}">
                <a16:creationId xmlns:a16="http://schemas.microsoft.com/office/drawing/2014/main" id="{B997880A-C9E1-4B80-A06F-43710A1BB186}"/>
              </a:ext>
            </a:extLst>
          </p:cNvPr>
          <p:cNvSpPr>
            <a:spLocks noChangeAspect="1"/>
          </p:cNvSpPr>
          <p:nvPr userDrawn="1"/>
        </p:nvSpPr>
        <p:spPr>
          <a:xfrm rot="21000000">
            <a:off x="105270" y="255687"/>
            <a:ext cx="497857" cy="468000"/>
          </a:xfrm>
          <a:custGeom>
            <a:avLst/>
            <a:gdLst>
              <a:gd name="connsiteX0" fmla="*/ 1806537 w 3713693"/>
              <a:gd name="connsiteY0" fmla="*/ 2280161 h 3490974"/>
              <a:gd name="connsiteX1" fmla="*/ 1660571 w 3713693"/>
              <a:gd name="connsiteY1" fmla="*/ 2382367 h 3490974"/>
              <a:gd name="connsiteX2" fmla="*/ 1762777 w 3713693"/>
              <a:gd name="connsiteY2" fmla="*/ 2528333 h 3490974"/>
              <a:gd name="connsiteX3" fmla="*/ 1908743 w 3713693"/>
              <a:gd name="connsiteY3" fmla="*/ 2426127 h 3490974"/>
              <a:gd name="connsiteX4" fmla="*/ 1806537 w 3713693"/>
              <a:gd name="connsiteY4" fmla="*/ 2280161 h 3490974"/>
              <a:gd name="connsiteX5" fmla="*/ 1279123 w 3713693"/>
              <a:gd name="connsiteY5" fmla="*/ 1897664 h 3490974"/>
              <a:gd name="connsiteX6" fmla="*/ 1133157 w 3713693"/>
              <a:gd name="connsiteY6" fmla="*/ 1999871 h 3490974"/>
              <a:gd name="connsiteX7" fmla="*/ 1235364 w 3713693"/>
              <a:gd name="connsiteY7" fmla="*/ 2145836 h 3490974"/>
              <a:gd name="connsiteX8" fmla="*/ 1381329 w 3713693"/>
              <a:gd name="connsiteY8" fmla="*/ 2043629 h 3490974"/>
              <a:gd name="connsiteX9" fmla="*/ 1279123 w 3713693"/>
              <a:gd name="connsiteY9" fmla="*/ 1897664 h 3490974"/>
              <a:gd name="connsiteX10" fmla="*/ 2403290 w 3713693"/>
              <a:gd name="connsiteY10" fmla="*/ 2008521 h 3490974"/>
              <a:gd name="connsiteX11" fmla="*/ 2257324 w 3713693"/>
              <a:gd name="connsiteY11" fmla="*/ 2110727 h 3490974"/>
              <a:gd name="connsiteX12" fmla="*/ 2359531 w 3713693"/>
              <a:gd name="connsiteY12" fmla="*/ 2256692 h 3490974"/>
              <a:gd name="connsiteX13" fmla="*/ 2505497 w 3713693"/>
              <a:gd name="connsiteY13" fmla="*/ 2154486 h 3490974"/>
              <a:gd name="connsiteX14" fmla="*/ 2403290 w 3713693"/>
              <a:gd name="connsiteY14" fmla="*/ 2008521 h 3490974"/>
              <a:gd name="connsiteX15" fmla="*/ 1880107 w 3713693"/>
              <a:gd name="connsiteY15" fmla="*/ 1579376 h 3490974"/>
              <a:gd name="connsiteX16" fmla="*/ 2026116 w 3713693"/>
              <a:gd name="connsiteY16" fmla="*/ 1787898 h 3490974"/>
              <a:gd name="connsiteX17" fmla="*/ 1817594 w 3713693"/>
              <a:gd name="connsiteY17" fmla="*/ 1933907 h 3490974"/>
              <a:gd name="connsiteX18" fmla="*/ 1671585 w 3713693"/>
              <a:gd name="connsiteY18" fmla="*/ 1725385 h 3490974"/>
              <a:gd name="connsiteX19" fmla="*/ 1880107 w 3713693"/>
              <a:gd name="connsiteY19" fmla="*/ 1579376 h 3490974"/>
              <a:gd name="connsiteX20" fmla="*/ 1334450 w 3713693"/>
              <a:gd name="connsiteY20" fmla="*/ 1253604 h 3490974"/>
              <a:gd name="connsiteX21" fmla="*/ 1188485 w 3713693"/>
              <a:gd name="connsiteY21" fmla="*/ 1355811 h 3490974"/>
              <a:gd name="connsiteX22" fmla="*/ 1290691 w 3713693"/>
              <a:gd name="connsiteY22" fmla="*/ 1501777 h 3490974"/>
              <a:gd name="connsiteX23" fmla="*/ 1436656 w 3713693"/>
              <a:gd name="connsiteY23" fmla="*/ 1399570 h 3490974"/>
              <a:gd name="connsiteX24" fmla="*/ 1334450 w 3713693"/>
              <a:gd name="connsiteY24" fmla="*/ 1253604 h 3490974"/>
              <a:gd name="connsiteX25" fmla="*/ 2098854 w 3713693"/>
              <a:gd name="connsiteY25" fmla="*/ 1372273 h 3490974"/>
              <a:gd name="connsiteX26" fmla="*/ 1682410 w 3713693"/>
              <a:gd name="connsiteY26" fmla="*/ 1465315 h 3490974"/>
              <a:gd name="connsiteX27" fmla="*/ 1644592 w 3713693"/>
              <a:gd name="connsiteY27" fmla="*/ 1344680 h 3490974"/>
              <a:gd name="connsiteX28" fmla="*/ 1516526 w 3713693"/>
              <a:gd name="connsiteY28" fmla="*/ 1753196 h 3490974"/>
              <a:gd name="connsiteX29" fmla="*/ 1388078 w 3713693"/>
              <a:gd name="connsiteY29" fmla="*/ 1724499 h 3490974"/>
              <a:gd name="connsiteX30" fmla="*/ 1692000 w 3713693"/>
              <a:gd name="connsiteY30" fmla="*/ 2055079 h 3490974"/>
              <a:gd name="connsiteX31" fmla="*/ 1637631 w 3713693"/>
              <a:gd name="connsiteY31" fmla="*/ 2114216 h 3490974"/>
              <a:gd name="connsiteX32" fmla="*/ 2034005 w 3713693"/>
              <a:gd name="connsiteY32" fmla="*/ 2025658 h 3490974"/>
              <a:gd name="connsiteX33" fmla="*/ 2066122 w 3713693"/>
              <a:gd name="connsiteY33" fmla="*/ 2128107 h 3490974"/>
              <a:gd name="connsiteX34" fmla="*/ 2186207 w 3713693"/>
              <a:gd name="connsiteY34" fmla="*/ 1745050 h 3490974"/>
              <a:gd name="connsiteX35" fmla="*/ 2313367 w 3713693"/>
              <a:gd name="connsiteY35" fmla="*/ 1773460 h 3490974"/>
              <a:gd name="connsiteX36" fmla="*/ 2021693 w 3713693"/>
              <a:gd name="connsiteY36" fmla="*/ 1456202 h 3490974"/>
              <a:gd name="connsiteX37" fmla="*/ 2462689 w 3713693"/>
              <a:gd name="connsiteY37" fmla="*/ 1359475 h 3490974"/>
              <a:gd name="connsiteX38" fmla="*/ 2316723 w 3713693"/>
              <a:gd name="connsiteY38" fmla="*/ 1461680 h 3490974"/>
              <a:gd name="connsiteX39" fmla="*/ 2418929 w 3713693"/>
              <a:gd name="connsiteY39" fmla="*/ 1607647 h 3490974"/>
              <a:gd name="connsiteX40" fmla="*/ 2564895 w 3713693"/>
              <a:gd name="connsiteY40" fmla="*/ 1505441 h 3490974"/>
              <a:gd name="connsiteX41" fmla="*/ 2462689 w 3713693"/>
              <a:gd name="connsiteY41" fmla="*/ 1359475 h 3490974"/>
              <a:gd name="connsiteX42" fmla="*/ 1930774 w 3713693"/>
              <a:gd name="connsiteY42" fmla="*/ 981055 h 3490974"/>
              <a:gd name="connsiteX43" fmla="*/ 1784808 w 3713693"/>
              <a:gd name="connsiteY43" fmla="*/ 1083262 h 3490974"/>
              <a:gd name="connsiteX44" fmla="*/ 1887015 w 3713693"/>
              <a:gd name="connsiteY44" fmla="*/ 1229227 h 3490974"/>
              <a:gd name="connsiteX45" fmla="*/ 2032981 w 3713693"/>
              <a:gd name="connsiteY45" fmla="*/ 1127021 h 3490974"/>
              <a:gd name="connsiteX46" fmla="*/ 1930774 w 3713693"/>
              <a:gd name="connsiteY46" fmla="*/ 981055 h 3490974"/>
              <a:gd name="connsiteX47" fmla="*/ 2528410 w 3713693"/>
              <a:gd name="connsiteY47" fmla="*/ 0 h 3490974"/>
              <a:gd name="connsiteX48" fmla="*/ 2711243 w 3713693"/>
              <a:gd name="connsiteY48" fmla="*/ 583212 h 3490974"/>
              <a:gd name="connsiteX49" fmla="*/ 2466996 w 3713693"/>
              <a:gd name="connsiteY49" fmla="*/ 1006259 h 3490974"/>
              <a:gd name="connsiteX50" fmla="*/ 3300034 w 3713693"/>
              <a:gd name="connsiteY50" fmla="*/ 1006259 h 3490974"/>
              <a:gd name="connsiteX51" fmla="*/ 3713693 w 3713693"/>
              <a:gd name="connsiteY51" fmla="*/ 1456203 h 3490974"/>
              <a:gd name="connsiteX52" fmla="*/ 3300032 w 3713693"/>
              <a:gd name="connsiteY52" fmla="*/ 1906146 h 3490974"/>
              <a:gd name="connsiteX53" fmla="*/ 2798766 w 3713693"/>
              <a:gd name="connsiteY53" fmla="*/ 1906146 h 3490974"/>
              <a:gd name="connsiteX54" fmla="*/ 3215040 w 3713693"/>
              <a:gd name="connsiteY54" fmla="*/ 2627154 h 3490974"/>
              <a:gd name="connsiteX55" fmla="*/ 3032208 w 3713693"/>
              <a:gd name="connsiteY55" fmla="*/ 3210365 h 3490974"/>
              <a:gd name="connsiteX56" fmla="*/ 2435715 w 3713693"/>
              <a:gd name="connsiteY56" fmla="*/ 3077097 h 3490974"/>
              <a:gd name="connsiteX57" fmla="*/ 2191110 w 3713693"/>
              <a:gd name="connsiteY57" fmla="*/ 2653431 h 3490974"/>
              <a:gd name="connsiteX58" fmla="*/ 1784498 w 3713693"/>
              <a:gd name="connsiteY58" fmla="*/ 3357705 h 3490974"/>
              <a:gd name="connsiteX59" fmla="*/ 1188005 w 3713693"/>
              <a:gd name="connsiteY59" fmla="*/ 3490974 h 3490974"/>
              <a:gd name="connsiteX60" fmla="*/ 1005173 w 3713693"/>
              <a:gd name="connsiteY60" fmla="*/ 2907762 h 3490974"/>
              <a:gd name="connsiteX61" fmla="*/ 1237695 w 3713693"/>
              <a:gd name="connsiteY61" fmla="*/ 2505022 h 3490974"/>
              <a:gd name="connsiteX62" fmla="*/ 413660 w 3713693"/>
              <a:gd name="connsiteY62" fmla="*/ 2505022 h 3490974"/>
              <a:gd name="connsiteX63" fmla="*/ 0 w 3713693"/>
              <a:gd name="connsiteY63" fmla="*/ 2055078 h 3490974"/>
              <a:gd name="connsiteX64" fmla="*/ 413660 w 3713693"/>
              <a:gd name="connsiteY64" fmla="*/ 1605135 h 3490974"/>
              <a:gd name="connsiteX65" fmla="*/ 911492 w 3713693"/>
              <a:gd name="connsiteY65" fmla="*/ 1605135 h 3490974"/>
              <a:gd name="connsiteX66" fmla="*/ 487693 w 3713693"/>
              <a:gd name="connsiteY66" fmla="*/ 871093 h 3490974"/>
              <a:gd name="connsiteX67" fmla="*/ 670525 w 3713693"/>
              <a:gd name="connsiteY67" fmla="*/ 287881 h 3490974"/>
              <a:gd name="connsiteX68" fmla="*/ 1267018 w 3713693"/>
              <a:gd name="connsiteY68" fmla="*/ 421150 h 3490974"/>
              <a:gd name="connsiteX69" fmla="*/ 1516364 w 3713693"/>
              <a:gd name="connsiteY69" fmla="*/ 853029 h 3490974"/>
              <a:gd name="connsiteX70" fmla="*/ 1931918 w 3713693"/>
              <a:gd name="connsiteY70" fmla="*/ 133268 h 34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13693" h="3490974">
                <a:moveTo>
                  <a:pt x="1806537" y="2280161"/>
                </a:moveTo>
                <a:cubicBezTo>
                  <a:pt x="1738005" y="2268078"/>
                  <a:pt x="1672654" y="2313837"/>
                  <a:pt x="1660571" y="2382367"/>
                </a:cubicBezTo>
                <a:cubicBezTo>
                  <a:pt x="1648487" y="2450898"/>
                  <a:pt x="1694246" y="2516249"/>
                  <a:pt x="1762777" y="2528333"/>
                </a:cubicBezTo>
                <a:cubicBezTo>
                  <a:pt x="1831308" y="2540416"/>
                  <a:pt x="1896659" y="2494657"/>
                  <a:pt x="1908743" y="2426127"/>
                </a:cubicBezTo>
                <a:cubicBezTo>
                  <a:pt x="1920826" y="2357596"/>
                  <a:pt x="1875067" y="2292245"/>
                  <a:pt x="1806537" y="2280161"/>
                </a:cubicBezTo>
                <a:close/>
                <a:moveTo>
                  <a:pt x="1279123" y="1897664"/>
                </a:moveTo>
                <a:cubicBezTo>
                  <a:pt x="1210592" y="1885580"/>
                  <a:pt x="1145241" y="1931339"/>
                  <a:pt x="1133157" y="1999871"/>
                </a:cubicBezTo>
                <a:cubicBezTo>
                  <a:pt x="1121074" y="2068401"/>
                  <a:pt x="1166833" y="2133752"/>
                  <a:pt x="1235364" y="2145836"/>
                </a:cubicBezTo>
                <a:cubicBezTo>
                  <a:pt x="1303894" y="2157920"/>
                  <a:pt x="1369245" y="2112161"/>
                  <a:pt x="1381329" y="2043629"/>
                </a:cubicBezTo>
                <a:cubicBezTo>
                  <a:pt x="1393413" y="1975098"/>
                  <a:pt x="1347654" y="1909747"/>
                  <a:pt x="1279123" y="1897664"/>
                </a:cubicBezTo>
                <a:close/>
                <a:moveTo>
                  <a:pt x="2403290" y="2008521"/>
                </a:moveTo>
                <a:cubicBezTo>
                  <a:pt x="2334760" y="1996437"/>
                  <a:pt x="2269409" y="2042196"/>
                  <a:pt x="2257324" y="2110727"/>
                </a:cubicBezTo>
                <a:cubicBezTo>
                  <a:pt x="2245241" y="2179257"/>
                  <a:pt x="2291000" y="2244609"/>
                  <a:pt x="2359531" y="2256692"/>
                </a:cubicBezTo>
                <a:cubicBezTo>
                  <a:pt x="2428061" y="2268776"/>
                  <a:pt x="2493413" y="2223017"/>
                  <a:pt x="2505497" y="2154486"/>
                </a:cubicBezTo>
                <a:cubicBezTo>
                  <a:pt x="2517580" y="2085955"/>
                  <a:pt x="2471822" y="2020604"/>
                  <a:pt x="2403290" y="2008521"/>
                </a:cubicBezTo>
                <a:close/>
                <a:moveTo>
                  <a:pt x="1880107" y="1579376"/>
                </a:moveTo>
                <a:cubicBezTo>
                  <a:pt x="1978008" y="1596638"/>
                  <a:pt x="2043379" y="1689997"/>
                  <a:pt x="2026116" y="1787898"/>
                </a:cubicBezTo>
                <a:cubicBezTo>
                  <a:pt x="2008853" y="1885799"/>
                  <a:pt x="1915495" y="1951169"/>
                  <a:pt x="1817594" y="1933907"/>
                </a:cubicBezTo>
                <a:cubicBezTo>
                  <a:pt x="1719693" y="1916644"/>
                  <a:pt x="1654323" y="1823285"/>
                  <a:pt x="1671585" y="1725385"/>
                </a:cubicBezTo>
                <a:cubicBezTo>
                  <a:pt x="1688848" y="1627484"/>
                  <a:pt x="1782207" y="1562113"/>
                  <a:pt x="1880107" y="1579376"/>
                </a:cubicBezTo>
                <a:close/>
                <a:moveTo>
                  <a:pt x="1334450" y="1253604"/>
                </a:moveTo>
                <a:cubicBezTo>
                  <a:pt x="1265919" y="1241521"/>
                  <a:pt x="1200568" y="1287280"/>
                  <a:pt x="1188485" y="1355811"/>
                </a:cubicBezTo>
                <a:cubicBezTo>
                  <a:pt x="1176401" y="1424341"/>
                  <a:pt x="1222160" y="1489692"/>
                  <a:pt x="1290691" y="1501777"/>
                </a:cubicBezTo>
                <a:cubicBezTo>
                  <a:pt x="1359222" y="1513860"/>
                  <a:pt x="1424572" y="1468101"/>
                  <a:pt x="1436656" y="1399570"/>
                </a:cubicBezTo>
                <a:cubicBezTo>
                  <a:pt x="1448741" y="1331040"/>
                  <a:pt x="1402981" y="1265689"/>
                  <a:pt x="1334450" y="1253604"/>
                </a:cubicBezTo>
                <a:close/>
                <a:moveTo>
                  <a:pt x="2098854" y="1372273"/>
                </a:moveTo>
                <a:lnTo>
                  <a:pt x="1682410" y="1465315"/>
                </a:lnTo>
                <a:lnTo>
                  <a:pt x="1644592" y="1344680"/>
                </a:lnTo>
                <a:lnTo>
                  <a:pt x="1516526" y="1753196"/>
                </a:lnTo>
                <a:lnTo>
                  <a:pt x="1388078" y="1724499"/>
                </a:lnTo>
                <a:lnTo>
                  <a:pt x="1692000" y="2055079"/>
                </a:lnTo>
                <a:lnTo>
                  <a:pt x="1637631" y="2114216"/>
                </a:lnTo>
                <a:lnTo>
                  <a:pt x="2034005" y="2025658"/>
                </a:lnTo>
                <a:lnTo>
                  <a:pt x="2066122" y="2128107"/>
                </a:lnTo>
                <a:lnTo>
                  <a:pt x="2186207" y="1745050"/>
                </a:lnTo>
                <a:lnTo>
                  <a:pt x="2313367" y="1773460"/>
                </a:lnTo>
                <a:lnTo>
                  <a:pt x="2021693" y="1456202"/>
                </a:lnTo>
                <a:close/>
                <a:moveTo>
                  <a:pt x="2462689" y="1359475"/>
                </a:moveTo>
                <a:cubicBezTo>
                  <a:pt x="2394158" y="1347390"/>
                  <a:pt x="2328807" y="1393151"/>
                  <a:pt x="2316723" y="1461680"/>
                </a:cubicBezTo>
                <a:cubicBezTo>
                  <a:pt x="2304639" y="1530212"/>
                  <a:pt x="2350399" y="1595563"/>
                  <a:pt x="2418929" y="1607647"/>
                </a:cubicBezTo>
                <a:cubicBezTo>
                  <a:pt x="2487460" y="1619731"/>
                  <a:pt x="2552811" y="1573971"/>
                  <a:pt x="2564895" y="1505441"/>
                </a:cubicBezTo>
                <a:cubicBezTo>
                  <a:pt x="2576979" y="1436909"/>
                  <a:pt x="2531219" y="1371558"/>
                  <a:pt x="2462689" y="1359475"/>
                </a:cubicBezTo>
                <a:close/>
                <a:moveTo>
                  <a:pt x="1930774" y="981055"/>
                </a:moveTo>
                <a:cubicBezTo>
                  <a:pt x="1862243" y="968972"/>
                  <a:pt x="1796893" y="1014731"/>
                  <a:pt x="1784808" y="1083262"/>
                </a:cubicBezTo>
                <a:cubicBezTo>
                  <a:pt x="1772725" y="1151793"/>
                  <a:pt x="1818485" y="1217143"/>
                  <a:pt x="1887015" y="1229227"/>
                </a:cubicBezTo>
                <a:cubicBezTo>
                  <a:pt x="1955546" y="1241311"/>
                  <a:pt x="2020896" y="1195552"/>
                  <a:pt x="2032981" y="1127021"/>
                </a:cubicBezTo>
                <a:cubicBezTo>
                  <a:pt x="2045064" y="1058490"/>
                  <a:pt x="1999305" y="993139"/>
                  <a:pt x="1930774" y="981055"/>
                </a:cubicBezTo>
                <a:close/>
                <a:moveTo>
                  <a:pt x="2528410" y="0"/>
                </a:moveTo>
                <a:lnTo>
                  <a:pt x="2711243" y="583212"/>
                </a:lnTo>
                <a:lnTo>
                  <a:pt x="2466996" y="1006259"/>
                </a:lnTo>
                <a:lnTo>
                  <a:pt x="3300034" y="1006259"/>
                </a:lnTo>
                <a:lnTo>
                  <a:pt x="3713693" y="1456203"/>
                </a:lnTo>
                <a:lnTo>
                  <a:pt x="3300032" y="1906146"/>
                </a:lnTo>
                <a:lnTo>
                  <a:pt x="2798766" y="1906146"/>
                </a:lnTo>
                <a:lnTo>
                  <a:pt x="3215040" y="2627154"/>
                </a:lnTo>
                <a:lnTo>
                  <a:pt x="3032208" y="3210365"/>
                </a:lnTo>
                <a:lnTo>
                  <a:pt x="2435715" y="3077097"/>
                </a:lnTo>
                <a:lnTo>
                  <a:pt x="2191110" y="2653431"/>
                </a:lnTo>
                <a:lnTo>
                  <a:pt x="1784498" y="3357705"/>
                </a:lnTo>
                <a:lnTo>
                  <a:pt x="1188005" y="3490974"/>
                </a:lnTo>
                <a:lnTo>
                  <a:pt x="1005173" y="2907762"/>
                </a:lnTo>
                <a:lnTo>
                  <a:pt x="1237695" y="2505022"/>
                </a:lnTo>
                <a:lnTo>
                  <a:pt x="413660" y="2505022"/>
                </a:lnTo>
                <a:lnTo>
                  <a:pt x="0" y="2055078"/>
                </a:lnTo>
                <a:lnTo>
                  <a:pt x="413660" y="1605135"/>
                </a:lnTo>
                <a:lnTo>
                  <a:pt x="911492" y="1605135"/>
                </a:lnTo>
                <a:lnTo>
                  <a:pt x="487693" y="871093"/>
                </a:lnTo>
                <a:lnTo>
                  <a:pt x="670525" y="287881"/>
                </a:lnTo>
                <a:lnTo>
                  <a:pt x="1267018" y="421150"/>
                </a:lnTo>
                <a:lnTo>
                  <a:pt x="1516364" y="853029"/>
                </a:lnTo>
                <a:lnTo>
                  <a:pt x="1931918" y="133268"/>
                </a:ln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dirty="0">
              <a:solidFill>
                <a:schemeClr val="bg1"/>
              </a:solidFill>
            </a:endParaRPr>
          </a:p>
        </p:txBody>
      </p:sp>
      <p:sp>
        <p:nvSpPr>
          <p:cNvPr id="17" name="任意多边形: 形状 16">
            <a:extLst>
              <a:ext uri="{FF2B5EF4-FFF2-40B4-BE49-F238E27FC236}">
                <a16:creationId xmlns:a16="http://schemas.microsoft.com/office/drawing/2014/main" id="{4DFEA5C1-DE9F-4351-B445-296593A3A770}"/>
              </a:ext>
            </a:extLst>
          </p:cNvPr>
          <p:cNvSpPr>
            <a:spLocks noChangeAspect="1"/>
          </p:cNvSpPr>
          <p:nvPr userDrawn="1"/>
        </p:nvSpPr>
        <p:spPr>
          <a:xfrm>
            <a:off x="9962751" y="291578"/>
            <a:ext cx="414000" cy="414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dirty="0">
              <a:solidFill>
                <a:schemeClr val="tx1"/>
              </a:solidFill>
            </a:endParaRPr>
          </a:p>
        </p:txBody>
      </p:sp>
      <p:pic>
        <p:nvPicPr>
          <p:cNvPr id="18" name="图片 17">
            <a:extLst>
              <a:ext uri="{FF2B5EF4-FFF2-40B4-BE49-F238E27FC236}">
                <a16:creationId xmlns:a16="http://schemas.microsoft.com/office/drawing/2014/main" id="{C5363A52-9BDA-46D4-84A0-46133A9FE16A}"/>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10452000" y="335103"/>
            <a:ext cx="1224000" cy="326951"/>
          </a:xfrm>
          <a:prstGeom prst="rect">
            <a:avLst/>
          </a:prstGeom>
        </p:spPr>
      </p:pic>
      <p:sp>
        <p:nvSpPr>
          <p:cNvPr id="21" name="图片占位符 4">
            <a:extLst>
              <a:ext uri="{FF2B5EF4-FFF2-40B4-BE49-F238E27FC236}">
                <a16:creationId xmlns:a16="http://schemas.microsoft.com/office/drawing/2014/main" id="{F5EEE955-F0E4-464E-9C36-5A72C697078D}"/>
              </a:ext>
            </a:extLst>
          </p:cNvPr>
          <p:cNvSpPr>
            <a:spLocks noGrp="1"/>
          </p:cNvSpPr>
          <p:nvPr>
            <p:ph type="pic" sz="quarter" idx="15" hasCustomPrompt="1"/>
          </p:nvPr>
        </p:nvSpPr>
        <p:spPr>
          <a:xfrm>
            <a:off x="1013364" y="1120963"/>
            <a:ext cx="10164072" cy="1655994"/>
          </a:xfrm>
          <a:prstGeom prst="rect">
            <a:avLst/>
          </a:prstGeom>
          <a:effectLst>
            <a:outerShdw blurRad="254000" sx="102000" sy="102000" algn="ctr" rotWithShape="0">
              <a:schemeClr val="tx1">
                <a:lumMod val="75000"/>
                <a:lumOff val="25000"/>
                <a:alpha val="20000"/>
              </a:schemeClr>
            </a:outerShdw>
          </a:effectLst>
        </p:spPr>
        <p:txBody>
          <a:bodyPr/>
          <a:lstStyle>
            <a:lvl1pPr marL="0" indent="0" algn="ctr">
              <a:lnSpc>
                <a:spcPct val="200000"/>
              </a:lnSpc>
              <a:buNone/>
              <a:defRPr sz="2400"/>
            </a:lvl1pPr>
          </a:lstStyle>
          <a:p>
            <a:r>
              <a:rPr lang="zh-CN" altLang="en-US" dirty="0"/>
              <a:t>点击图标一键换图</a:t>
            </a:r>
          </a:p>
        </p:txBody>
      </p:sp>
      <p:sp>
        <p:nvSpPr>
          <p:cNvPr id="16" name="文本框 15">
            <a:extLst>
              <a:ext uri="{FF2B5EF4-FFF2-40B4-BE49-F238E27FC236}">
                <a16:creationId xmlns:a16="http://schemas.microsoft.com/office/drawing/2014/main" id="{72EFAAF4-76DE-425E-BF75-A66FB2285E85}"/>
              </a:ext>
            </a:extLst>
          </p:cNvPr>
          <p:cNvSpPr txBox="1"/>
          <p:nvPr userDrawn="1"/>
        </p:nvSpPr>
        <p:spPr>
          <a:xfrm>
            <a:off x="425675" y="6474097"/>
            <a:ext cx="1964352" cy="313484"/>
          </a:xfrm>
          <a:prstGeom prst="rect">
            <a:avLst/>
          </a:prstGeom>
          <a:noFill/>
        </p:spPr>
        <p:txBody>
          <a:bodyPr wrap="square" rtlCol="0">
            <a:spAutoFit/>
          </a:bodyPr>
          <a:lstStyle/>
          <a:p>
            <a:pPr algn="dist">
              <a:lnSpc>
                <a:spcPct val="130000"/>
              </a:lnSpc>
            </a:pPr>
            <a:r>
              <a:rPr lang="zh-CN" altLang="en-US" sz="1200" b="0" i="0" kern="1200" dirty="0">
                <a:solidFill>
                  <a:schemeClr val="tx1">
                    <a:lumMod val="75000"/>
                    <a:lumOff val="25000"/>
                  </a:schemeClr>
                </a:solidFill>
                <a:effectLst/>
                <a:latin typeface="+mn-ea"/>
                <a:ea typeface="+mn-ea"/>
                <a:cs typeface="+mn-cs"/>
              </a:rPr>
              <a:t>博学笃志 格物明德</a:t>
            </a:r>
            <a:endParaRPr lang="zh-CN" altLang="en-US" sz="900" spc="100" dirty="0">
              <a:solidFill>
                <a:schemeClr val="tx1">
                  <a:lumMod val="75000"/>
                  <a:lumOff val="25000"/>
                </a:schemeClr>
              </a:solidFill>
              <a:latin typeface="+mn-ea"/>
              <a:ea typeface="+mn-ea"/>
            </a:endParaRPr>
          </a:p>
        </p:txBody>
      </p:sp>
      <p:cxnSp>
        <p:nvCxnSpPr>
          <p:cNvPr id="23" name="直接连接符 22">
            <a:extLst>
              <a:ext uri="{FF2B5EF4-FFF2-40B4-BE49-F238E27FC236}">
                <a16:creationId xmlns:a16="http://schemas.microsoft.com/office/drawing/2014/main" id="{DFE0CA02-BCAC-41DA-A7BB-521915A38D48}"/>
              </a:ext>
            </a:extLst>
          </p:cNvPr>
          <p:cNvCxnSpPr>
            <a:cxnSpLocks/>
          </p:cNvCxnSpPr>
          <p:nvPr userDrawn="1"/>
        </p:nvCxnSpPr>
        <p:spPr>
          <a:xfrm>
            <a:off x="-600" y="642600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B54EAAC-6570-4BB1-A2A3-640D3F3C9DC7}"/>
              </a:ext>
            </a:extLst>
          </p:cNvPr>
          <p:cNvCxnSpPr>
            <a:cxnSpLocks/>
          </p:cNvCxnSpPr>
          <p:nvPr userDrawn="1"/>
        </p:nvCxnSpPr>
        <p:spPr>
          <a:xfrm>
            <a:off x="0" y="81105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B4C67756-6D24-4F9B-AFE8-C2608BBE4D1E}"/>
              </a:ext>
            </a:extLst>
          </p:cNvPr>
          <p:cNvSpPr>
            <a:spLocks noChangeAspect="1"/>
          </p:cNvSpPr>
          <p:nvPr userDrawn="1"/>
        </p:nvSpPr>
        <p:spPr>
          <a:xfrm>
            <a:off x="1156800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椭圆 25">
            <a:extLst>
              <a:ext uri="{FF2B5EF4-FFF2-40B4-BE49-F238E27FC236}">
                <a16:creationId xmlns:a16="http://schemas.microsoft.com/office/drawing/2014/main" id="{5AF4BE98-C178-4529-A3D4-B461D23C3D13}"/>
              </a:ext>
            </a:extLst>
          </p:cNvPr>
          <p:cNvSpPr>
            <a:spLocks noChangeAspect="1"/>
          </p:cNvSpPr>
          <p:nvPr userDrawn="1"/>
        </p:nvSpPr>
        <p:spPr>
          <a:xfrm>
            <a:off x="11121924"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a:extLst>
              <a:ext uri="{FF2B5EF4-FFF2-40B4-BE49-F238E27FC236}">
                <a16:creationId xmlns:a16="http://schemas.microsoft.com/office/drawing/2014/main" id="{E38AD2EF-1B4D-467D-BB00-4834E80D0195}"/>
              </a:ext>
            </a:extLst>
          </p:cNvPr>
          <p:cNvSpPr>
            <a:spLocks noChangeAspect="1"/>
          </p:cNvSpPr>
          <p:nvPr userDrawn="1"/>
        </p:nvSpPr>
        <p:spPr>
          <a:xfrm>
            <a:off x="11344961"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椭圆 27">
            <a:extLst>
              <a:ext uri="{FF2B5EF4-FFF2-40B4-BE49-F238E27FC236}">
                <a16:creationId xmlns:a16="http://schemas.microsoft.com/office/drawing/2014/main" id="{03AD8EAF-A27B-4982-BCC3-A0A2AFADDE9A}"/>
              </a:ext>
            </a:extLst>
          </p:cNvPr>
          <p:cNvSpPr>
            <a:spLocks noChangeAspect="1"/>
          </p:cNvSpPr>
          <p:nvPr userDrawn="1"/>
        </p:nvSpPr>
        <p:spPr>
          <a:xfrm>
            <a:off x="1067585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sp>
        <p:nvSpPr>
          <p:cNvPr id="29" name="椭圆 28">
            <a:extLst>
              <a:ext uri="{FF2B5EF4-FFF2-40B4-BE49-F238E27FC236}">
                <a16:creationId xmlns:a16="http://schemas.microsoft.com/office/drawing/2014/main" id="{1911A59D-65D4-4222-8FE4-594610785690}"/>
              </a:ext>
            </a:extLst>
          </p:cNvPr>
          <p:cNvSpPr>
            <a:spLocks noChangeAspect="1"/>
          </p:cNvSpPr>
          <p:nvPr userDrawn="1"/>
        </p:nvSpPr>
        <p:spPr>
          <a:xfrm>
            <a:off x="10898887" y="6609179"/>
            <a:ext cx="108000" cy="108000"/>
          </a:xfrm>
          <a:prstGeom prst="ellipse">
            <a:avLst/>
          </a:prstGeom>
          <a:solidFill>
            <a:schemeClr val="tx2">
              <a:alpha val="90000"/>
            </a:schemeClr>
          </a:solid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spTree>
    <p:extLst>
      <p:ext uri="{BB962C8B-B14F-4D97-AF65-F5344CB8AC3E}">
        <p14:creationId xmlns:p14="http://schemas.microsoft.com/office/powerpoint/2010/main" val="37484047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内容页_2张图">
    <p:spTree>
      <p:nvGrpSpPr>
        <p:cNvPr id="1" name=""/>
        <p:cNvGrpSpPr/>
        <p:nvPr/>
      </p:nvGrpSpPr>
      <p:grpSpPr>
        <a:xfrm>
          <a:off x="0" y="0"/>
          <a:ext cx="0" cy="0"/>
          <a:chOff x="0" y="0"/>
          <a:chExt cx="0" cy="0"/>
        </a:xfrm>
      </p:grpSpPr>
      <p:sp>
        <p:nvSpPr>
          <p:cNvPr id="129" name="矩形 128">
            <a:extLst>
              <a:ext uri="{FF2B5EF4-FFF2-40B4-BE49-F238E27FC236}">
                <a16:creationId xmlns:a16="http://schemas.microsoft.com/office/drawing/2014/main" id="{28D388BD-1A23-4BE7-8699-26002363A5FC}"/>
              </a:ext>
            </a:extLst>
          </p:cNvPr>
          <p:cNvSpPr/>
          <p:nvPr userDrawn="1"/>
        </p:nvSpPr>
        <p:spPr>
          <a:xfrm>
            <a:off x="-600" y="0"/>
            <a:ext cx="12193200" cy="68580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占位符 47">
            <a:extLst>
              <a:ext uri="{FF2B5EF4-FFF2-40B4-BE49-F238E27FC236}">
                <a16:creationId xmlns:a16="http://schemas.microsoft.com/office/drawing/2014/main" id="{F0DE6DAA-35F3-4E8C-ADFB-D3DBCE7DF92A}"/>
              </a:ext>
            </a:extLst>
          </p:cNvPr>
          <p:cNvSpPr>
            <a:spLocks noGrp="1"/>
          </p:cNvSpPr>
          <p:nvPr>
            <p:ph type="body" sz="quarter" idx="10" hasCustomPrompt="1"/>
          </p:nvPr>
        </p:nvSpPr>
        <p:spPr>
          <a:xfrm>
            <a:off x="684197" y="209665"/>
            <a:ext cx="6629859" cy="538877"/>
          </a:xfrm>
          <a:prstGeom prst="rect">
            <a:avLst/>
          </a:prstGeom>
        </p:spPr>
        <p:txBody>
          <a:bodyPr lIns="36000" tIns="72000" rIns="36000" bIns="36000"/>
          <a:lstStyle>
            <a:lvl1pPr marL="0" indent="0" algn="l">
              <a:lnSpc>
                <a:spcPct val="100000"/>
              </a:lnSpc>
              <a:spcBef>
                <a:spcPts val="0"/>
              </a:spcBef>
              <a:buNone/>
              <a:defRPr sz="2800" b="1">
                <a:solidFill>
                  <a:schemeClr val="tx2"/>
                </a:solidFill>
                <a:latin typeface="+mj-ea"/>
                <a:ea typeface="+mj-ea"/>
              </a:defRPr>
            </a:lvl1pPr>
          </a:lstStyle>
          <a:p>
            <a:pPr lvl="0"/>
            <a:r>
              <a:rPr lang="zh-CN" altLang="en-US" dirty="0"/>
              <a:t>标题</a:t>
            </a:r>
          </a:p>
        </p:txBody>
      </p:sp>
      <p:sp>
        <p:nvSpPr>
          <p:cNvPr id="13" name="任意多边形: 形状 12">
            <a:extLst>
              <a:ext uri="{FF2B5EF4-FFF2-40B4-BE49-F238E27FC236}">
                <a16:creationId xmlns:a16="http://schemas.microsoft.com/office/drawing/2014/main" id="{B997880A-C9E1-4B80-A06F-43710A1BB186}"/>
              </a:ext>
            </a:extLst>
          </p:cNvPr>
          <p:cNvSpPr>
            <a:spLocks noChangeAspect="1"/>
          </p:cNvSpPr>
          <p:nvPr userDrawn="1"/>
        </p:nvSpPr>
        <p:spPr>
          <a:xfrm rot="21000000">
            <a:off x="105270" y="255687"/>
            <a:ext cx="497857" cy="468000"/>
          </a:xfrm>
          <a:custGeom>
            <a:avLst/>
            <a:gdLst>
              <a:gd name="connsiteX0" fmla="*/ 1806537 w 3713693"/>
              <a:gd name="connsiteY0" fmla="*/ 2280161 h 3490974"/>
              <a:gd name="connsiteX1" fmla="*/ 1660571 w 3713693"/>
              <a:gd name="connsiteY1" fmla="*/ 2382367 h 3490974"/>
              <a:gd name="connsiteX2" fmla="*/ 1762777 w 3713693"/>
              <a:gd name="connsiteY2" fmla="*/ 2528333 h 3490974"/>
              <a:gd name="connsiteX3" fmla="*/ 1908743 w 3713693"/>
              <a:gd name="connsiteY3" fmla="*/ 2426127 h 3490974"/>
              <a:gd name="connsiteX4" fmla="*/ 1806537 w 3713693"/>
              <a:gd name="connsiteY4" fmla="*/ 2280161 h 3490974"/>
              <a:gd name="connsiteX5" fmla="*/ 1279123 w 3713693"/>
              <a:gd name="connsiteY5" fmla="*/ 1897664 h 3490974"/>
              <a:gd name="connsiteX6" fmla="*/ 1133157 w 3713693"/>
              <a:gd name="connsiteY6" fmla="*/ 1999871 h 3490974"/>
              <a:gd name="connsiteX7" fmla="*/ 1235364 w 3713693"/>
              <a:gd name="connsiteY7" fmla="*/ 2145836 h 3490974"/>
              <a:gd name="connsiteX8" fmla="*/ 1381329 w 3713693"/>
              <a:gd name="connsiteY8" fmla="*/ 2043629 h 3490974"/>
              <a:gd name="connsiteX9" fmla="*/ 1279123 w 3713693"/>
              <a:gd name="connsiteY9" fmla="*/ 1897664 h 3490974"/>
              <a:gd name="connsiteX10" fmla="*/ 2403290 w 3713693"/>
              <a:gd name="connsiteY10" fmla="*/ 2008521 h 3490974"/>
              <a:gd name="connsiteX11" fmla="*/ 2257324 w 3713693"/>
              <a:gd name="connsiteY11" fmla="*/ 2110727 h 3490974"/>
              <a:gd name="connsiteX12" fmla="*/ 2359531 w 3713693"/>
              <a:gd name="connsiteY12" fmla="*/ 2256692 h 3490974"/>
              <a:gd name="connsiteX13" fmla="*/ 2505497 w 3713693"/>
              <a:gd name="connsiteY13" fmla="*/ 2154486 h 3490974"/>
              <a:gd name="connsiteX14" fmla="*/ 2403290 w 3713693"/>
              <a:gd name="connsiteY14" fmla="*/ 2008521 h 3490974"/>
              <a:gd name="connsiteX15" fmla="*/ 1880107 w 3713693"/>
              <a:gd name="connsiteY15" fmla="*/ 1579376 h 3490974"/>
              <a:gd name="connsiteX16" fmla="*/ 2026116 w 3713693"/>
              <a:gd name="connsiteY16" fmla="*/ 1787898 h 3490974"/>
              <a:gd name="connsiteX17" fmla="*/ 1817594 w 3713693"/>
              <a:gd name="connsiteY17" fmla="*/ 1933907 h 3490974"/>
              <a:gd name="connsiteX18" fmla="*/ 1671585 w 3713693"/>
              <a:gd name="connsiteY18" fmla="*/ 1725385 h 3490974"/>
              <a:gd name="connsiteX19" fmla="*/ 1880107 w 3713693"/>
              <a:gd name="connsiteY19" fmla="*/ 1579376 h 3490974"/>
              <a:gd name="connsiteX20" fmla="*/ 1334450 w 3713693"/>
              <a:gd name="connsiteY20" fmla="*/ 1253604 h 3490974"/>
              <a:gd name="connsiteX21" fmla="*/ 1188485 w 3713693"/>
              <a:gd name="connsiteY21" fmla="*/ 1355811 h 3490974"/>
              <a:gd name="connsiteX22" fmla="*/ 1290691 w 3713693"/>
              <a:gd name="connsiteY22" fmla="*/ 1501777 h 3490974"/>
              <a:gd name="connsiteX23" fmla="*/ 1436656 w 3713693"/>
              <a:gd name="connsiteY23" fmla="*/ 1399570 h 3490974"/>
              <a:gd name="connsiteX24" fmla="*/ 1334450 w 3713693"/>
              <a:gd name="connsiteY24" fmla="*/ 1253604 h 3490974"/>
              <a:gd name="connsiteX25" fmla="*/ 2098854 w 3713693"/>
              <a:gd name="connsiteY25" fmla="*/ 1372273 h 3490974"/>
              <a:gd name="connsiteX26" fmla="*/ 1682410 w 3713693"/>
              <a:gd name="connsiteY26" fmla="*/ 1465315 h 3490974"/>
              <a:gd name="connsiteX27" fmla="*/ 1644592 w 3713693"/>
              <a:gd name="connsiteY27" fmla="*/ 1344680 h 3490974"/>
              <a:gd name="connsiteX28" fmla="*/ 1516526 w 3713693"/>
              <a:gd name="connsiteY28" fmla="*/ 1753196 h 3490974"/>
              <a:gd name="connsiteX29" fmla="*/ 1388078 w 3713693"/>
              <a:gd name="connsiteY29" fmla="*/ 1724499 h 3490974"/>
              <a:gd name="connsiteX30" fmla="*/ 1692000 w 3713693"/>
              <a:gd name="connsiteY30" fmla="*/ 2055079 h 3490974"/>
              <a:gd name="connsiteX31" fmla="*/ 1637631 w 3713693"/>
              <a:gd name="connsiteY31" fmla="*/ 2114216 h 3490974"/>
              <a:gd name="connsiteX32" fmla="*/ 2034005 w 3713693"/>
              <a:gd name="connsiteY32" fmla="*/ 2025658 h 3490974"/>
              <a:gd name="connsiteX33" fmla="*/ 2066122 w 3713693"/>
              <a:gd name="connsiteY33" fmla="*/ 2128107 h 3490974"/>
              <a:gd name="connsiteX34" fmla="*/ 2186207 w 3713693"/>
              <a:gd name="connsiteY34" fmla="*/ 1745050 h 3490974"/>
              <a:gd name="connsiteX35" fmla="*/ 2313367 w 3713693"/>
              <a:gd name="connsiteY35" fmla="*/ 1773460 h 3490974"/>
              <a:gd name="connsiteX36" fmla="*/ 2021693 w 3713693"/>
              <a:gd name="connsiteY36" fmla="*/ 1456202 h 3490974"/>
              <a:gd name="connsiteX37" fmla="*/ 2462689 w 3713693"/>
              <a:gd name="connsiteY37" fmla="*/ 1359475 h 3490974"/>
              <a:gd name="connsiteX38" fmla="*/ 2316723 w 3713693"/>
              <a:gd name="connsiteY38" fmla="*/ 1461680 h 3490974"/>
              <a:gd name="connsiteX39" fmla="*/ 2418929 w 3713693"/>
              <a:gd name="connsiteY39" fmla="*/ 1607647 h 3490974"/>
              <a:gd name="connsiteX40" fmla="*/ 2564895 w 3713693"/>
              <a:gd name="connsiteY40" fmla="*/ 1505441 h 3490974"/>
              <a:gd name="connsiteX41" fmla="*/ 2462689 w 3713693"/>
              <a:gd name="connsiteY41" fmla="*/ 1359475 h 3490974"/>
              <a:gd name="connsiteX42" fmla="*/ 1930774 w 3713693"/>
              <a:gd name="connsiteY42" fmla="*/ 981055 h 3490974"/>
              <a:gd name="connsiteX43" fmla="*/ 1784808 w 3713693"/>
              <a:gd name="connsiteY43" fmla="*/ 1083262 h 3490974"/>
              <a:gd name="connsiteX44" fmla="*/ 1887015 w 3713693"/>
              <a:gd name="connsiteY44" fmla="*/ 1229227 h 3490974"/>
              <a:gd name="connsiteX45" fmla="*/ 2032981 w 3713693"/>
              <a:gd name="connsiteY45" fmla="*/ 1127021 h 3490974"/>
              <a:gd name="connsiteX46" fmla="*/ 1930774 w 3713693"/>
              <a:gd name="connsiteY46" fmla="*/ 981055 h 3490974"/>
              <a:gd name="connsiteX47" fmla="*/ 2528410 w 3713693"/>
              <a:gd name="connsiteY47" fmla="*/ 0 h 3490974"/>
              <a:gd name="connsiteX48" fmla="*/ 2711243 w 3713693"/>
              <a:gd name="connsiteY48" fmla="*/ 583212 h 3490974"/>
              <a:gd name="connsiteX49" fmla="*/ 2466996 w 3713693"/>
              <a:gd name="connsiteY49" fmla="*/ 1006259 h 3490974"/>
              <a:gd name="connsiteX50" fmla="*/ 3300034 w 3713693"/>
              <a:gd name="connsiteY50" fmla="*/ 1006259 h 3490974"/>
              <a:gd name="connsiteX51" fmla="*/ 3713693 w 3713693"/>
              <a:gd name="connsiteY51" fmla="*/ 1456203 h 3490974"/>
              <a:gd name="connsiteX52" fmla="*/ 3300032 w 3713693"/>
              <a:gd name="connsiteY52" fmla="*/ 1906146 h 3490974"/>
              <a:gd name="connsiteX53" fmla="*/ 2798766 w 3713693"/>
              <a:gd name="connsiteY53" fmla="*/ 1906146 h 3490974"/>
              <a:gd name="connsiteX54" fmla="*/ 3215040 w 3713693"/>
              <a:gd name="connsiteY54" fmla="*/ 2627154 h 3490974"/>
              <a:gd name="connsiteX55" fmla="*/ 3032208 w 3713693"/>
              <a:gd name="connsiteY55" fmla="*/ 3210365 h 3490974"/>
              <a:gd name="connsiteX56" fmla="*/ 2435715 w 3713693"/>
              <a:gd name="connsiteY56" fmla="*/ 3077097 h 3490974"/>
              <a:gd name="connsiteX57" fmla="*/ 2191110 w 3713693"/>
              <a:gd name="connsiteY57" fmla="*/ 2653431 h 3490974"/>
              <a:gd name="connsiteX58" fmla="*/ 1784498 w 3713693"/>
              <a:gd name="connsiteY58" fmla="*/ 3357705 h 3490974"/>
              <a:gd name="connsiteX59" fmla="*/ 1188005 w 3713693"/>
              <a:gd name="connsiteY59" fmla="*/ 3490974 h 3490974"/>
              <a:gd name="connsiteX60" fmla="*/ 1005173 w 3713693"/>
              <a:gd name="connsiteY60" fmla="*/ 2907762 h 3490974"/>
              <a:gd name="connsiteX61" fmla="*/ 1237695 w 3713693"/>
              <a:gd name="connsiteY61" fmla="*/ 2505022 h 3490974"/>
              <a:gd name="connsiteX62" fmla="*/ 413660 w 3713693"/>
              <a:gd name="connsiteY62" fmla="*/ 2505022 h 3490974"/>
              <a:gd name="connsiteX63" fmla="*/ 0 w 3713693"/>
              <a:gd name="connsiteY63" fmla="*/ 2055078 h 3490974"/>
              <a:gd name="connsiteX64" fmla="*/ 413660 w 3713693"/>
              <a:gd name="connsiteY64" fmla="*/ 1605135 h 3490974"/>
              <a:gd name="connsiteX65" fmla="*/ 911492 w 3713693"/>
              <a:gd name="connsiteY65" fmla="*/ 1605135 h 3490974"/>
              <a:gd name="connsiteX66" fmla="*/ 487693 w 3713693"/>
              <a:gd name="connsiteY66" fmla="*/ 871093 h 3490974"/>
              <a:gd name="connsiteX67" fmla="*/ 670525 w 3713693"/>
              <a:gd name="connsiteY67" fmla="*/ 287881 h 3490974"/>
              <a:gd name="connsiteX68" fmla="*/ 1267018 w 3713693"/>
              <a:gd name="connsiteY68" fmla="*/ 421150 h 3490974"/>
              <a:gd name="connsiteX69" fmla="*/ 1516364 w 3713693"/>
              <a:gd name="connsiteY69" fmla="*/ 853029 h 3490974"/>
              <a:gd name="connsiteX70" fmla="*/ 1931918 w 3713693"/>
              <a:gd name="connsiteY70" fmla="*/ 133268 h 34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13693" h="3490974">
                <a:moveTo>
                  <a:pt x="1806537" y="2280161"/>
                </a:moveTo>
                <a:cubicBezTo>
                  <a:pt x="1738005" y="2268078"/>
                  <a:pt x="1672654" y="2313837"/>
                  <a:pt x="1660571" y="2382367"/>
                </a:cubicBezTo>
                <a:cubicBezTo>
                  <a:pt x="1648487" y="2450898"/>
                  <a:pt x="1694246" y="2516249"/>
                  <a:pt x="1762777" y="2528333"/>
                </a:cubicBezTo>
                <a:cubicBezTo>
                  <a:pt x="1831308" y="2540416"/>
                  <a:pt x="1896659" y="2494657"/>
                  <a:pt x="1908743" y="2426127"/>
                </a:cubicBezTo>
                <a:cubicBezTo>
                  <a:pt x="1920826" y="2357596"/>
                  <a:pt x="1875067" y="2292245"/>
                  <a:pt x="1806537" y="2280161"/>
                </a:cubicBezTo>
                <a:close/>
                <a:moveTo>
                  <a:pt x="1279123" y="1897664"/>
                </a:moveTo>
                <a:cubicBezTo>
                  <a:pt x="1210592" y="1885580"/>
                  <a:pt x="1145241" y="1931339"/>
                  <a:pt x="1133157" y="1999871"/>
                </a:cubicBezTo>
                <a:cubicBezTo>
                  <a:pt x="1121074" y="2068401"/>
                  <a:pt x="1166833" y="2133752"/>
                  <a:pt x="1235364" y="2145836"/>
                </a:cubicBezTo>
                <a:cubicBezTo>
                  <a:pt x="1303894" y="2157920"/>
                  <a:pt x="1369245" y="2112161"/>
                  <a:pt x="1381329" y="2043629"/>
                </a:cubicBezTo>
                <a:cubicBezTo>
                  <a:pt x="1393413" y="1975098"/>
                  <a:pt x="1347654" y="1909747"/>
                  <a:pt x="1279123" y="1897664"/>
                </a:cubicBezTo>
                <a:close/>
                <a:moveTo>
                  <a:pt x="2403290" y="2008521"/>
                </a:moveTo>
                <a:cubicBezTo>
                  <a:pt x="2334760" y="1996437"/>
                  <a:pt x="2269409" y="2042196"/>
                  <a:pt x="2257324" y="2110727"/>
                </a:cubicBezTo>
                <a:cubicBezTo>
                  <a:pt x="2245241" y="2179257"/>
                  <a:pt x="2291000" y="2244609"/>
                  <a:pt x="2359531" y="2256692"/>
                </a:cubicBezTo>
                <a:cubicBezTo>
                  <a:pt x="2428061" y="2268776"/>
                  <a:pt x="2493413" y="2223017"/>
                  <a:pt x="2505497" y="2154486"/>
                </a:cubicBezTo>
                <a:cubicBezTo>
                  <a:pt x="2517580" y="2085955"/>
                  <a:pt x="2471822" y="2020604"/>
                  <a:pt x="2403290" y="2008521"/>
                </a:cubicBezTo>
                <a:close/>
                <a:moveTo>
                  <a:pt x="1880107" y="1579376"/>
                </a:moveTo>
                <a:cubicBezTo>
                  <a:pt x="1978008" y="1596638"/>
                  <a:pt x="2043379" y="1689997"/>
                  <a:pt x="2026116" y="1787898"/>
                </a:cubicBezTo>
                <a:cubicBezTo>
                  <a:pt x="2008853" y="1885799"/>
                  <a:pt x="1915495" y="1951169"/>
                  <a:pt x="1817594" y="1933907"/>
                </a:cubicBezTo>
                <a:cubicBezTo>
                  <a:pt x="1719693" y="1916644"/>
                  <a:pt x="1654323" y="1823285"/>
                  <a:pt x="1671585" y="1725385"/>
                </a:cubicBezTo>
                <a:cubicBezTo>
                  <a:pt x="1688848" y="1627484"/>
                  <a:pt x="1782207" y="1562113"/>
                  <a:pt x="1880107" y="1579376"/>
                </a:cubicBezTo>
                <a:close/>
                <a:moveTo>
                  <a:pt x="1334450" y="1253604"/>
                </a:moveTo>
                <a:cubicBezTo>
                  <a:pt x="1265919" y="1241521"/>
                  <a:pt x="1200568" y="1287280"/>
                  <a:pt x="1188485" y="1355811"/>
                </a:cubicBezTo>
                <a:cubicBezTo>
                  <a:pt x="1176401" y="1424341"/>
                  <a:pt x="1222160" y="1489692"/>
                  <a:pt x="1290691" y="1501777"/>
                </a:cubicBezTo>
                <a:cubicBezTo>
                  <a:pt x="1359222" y="1513860"/>
                  <a:pt x="1424572" y="1468101"/>
                  <a:pt x="1436656" y="1399570"/>
                </a:cubicBezTo>
                <a:cubicBezTo>
                  <a:pt x="1448741" y="1331040"/>
                  <a:pt x="1402981" y="1265689"/>
                  <a:pt x="1334450" y="1253604"/>
                </a:cubicBezTo>
                <a:close/>
                <a:moveTo>
                  <a:pt x="2098854" y="1372273"/>
                </a:moveTo>
                <a:lnTo>
                  <a:pt x="1682410" y="1465315"/>
                </a:lnTo>
                <a:lnTo>
                  <a:pt x="1644592" y="1344680"/>
                </a:lnTo>
                <a:lnTo>
                  <a:pt x="1516526" y="1753196"/>
                </a:lnTo>
                <a:lnTo>
                  <a:pt x="1388078" y="1724499"/>
                </a:lnTo>
                <a:lnTo>
                  <a:pt x="1692000" y="2055079"/>
                </a:lnTo>
                <a:lnTo>
                  <a:pt x="1637631" y="2114216"/>
                </a:lnTo>
                <a:lnTo>
                  <a:pt x="2034005" y="2025658"/>
                </a:lnTo>
                <a:lnTo>
                  <a:pt x="2066122" y="2128107"/>
                </a:lnTo>
                <a:lnTo>
                  <a:pt x="2186207" y="1745050"/>
                </a:lnTo>
                <a:lnTo>
                  <a:pt x="2313367" y="1773460"/>
                </a:lnTo>
                <a:lnTo>
                  <a:pt x="2021693" y="1456202"/>
                </a:lnTo>
                <a:close/>
                <a:moveTo>
                  <a:pt x="2462689" y="1359475"/>
                </a:moveTo>
                <a:cubicBezTo>
                  <a:pt x="2394158" y="1347390"/>
                  <a:pt x="2328807" y="1393151"/>
                  <a:pt x="2316723" y="1461680"/>
                </a:cubicBezTo>
                <a:cubicBezTo>
                  <a:pt x="2304639" y="1530212"/>
                  <a:pt x="2350399" y="1595563"/>
                  <a:pt x="2418929" y="1607647"/>
                </a:cubicBezTo>
                <a:cubicBezTo>
                  <a:pt x="2487460" y="1619731"/>
                  <a:pt x="2552811" y="1573971"/>
                  <a:pt x="2564895" y="1505441"/>
                </a:cubicBezTo>
                <a:cubicBezTo>
                  <a:pt x="2576979" y="1436909"/>
                  <a:pt x="2531219" y="1371558"/>
                  <a:pt x="2462689" y="1359475"/>
                </a:cubicBezTo>
                <a:close/>
                <a:moveTo>
                  <a:pt x="1930774" y="981055"/>
                </a:moveTo>
                <a:cubicBezTo>
                  <a:pt x="1862243" y="968972"/>
                  <a:pt x="1796893" y="1014731"/>
                  <a:pt x="1784808" y="1083262"/>
                </a:cubicBezTo>
                <a:cubicBezTo>
                  <a:pt x="1772725" y="1151793"/>
                  <a:pt x="1818485" y="1217143"/>
                  <a:pt x="1887015" y="1229227"/>
                </a:cubicBezTo>
                <a:cubicBezTo>
                  <a:pt x="1955546" y="1241311"/>
                  <a:pt x="2020896" y="1195552"/>
                  <a:pt x="2032981" y="1127021"/>
                </a:cubicBezTo>
                <a:cubicBezTo>
                  <a:pt x="2045064" y="1058490"/>
                  <a:pt x="1999305" y="993139"/>
                  <a:pt x="1930774" y="981055"/>
                </a:cubicBezTo>
                <a:close/>
                <a:moveTo>
                  <a:pt x="2528410" y="0"/>
                </a:moveTo>
                <a:lnTo>
                  <a:pt x="2711243" y="583212"/>
                </a:lnTo>
                <a:lnTo>
                  <a:pt x="2466996" y="1006259"/>
                </a:lnTo>
                <a:lnTo>
                  <a:pt x="3300034" y="1006259"/>
                </a:lnTo>
                <a:lnTo>
                  <a:pt x="3713693" y="1456203"/>
                </a:lnTo>
                <a:lnTo>
                  <a:pt x="3300032" y="1906146"/>
                </a:lnTo>
                <a:lnTo>
                  <a:pt x="2798766" y="1906146"/>
                </a:lnTo>
                <a:lnTo>
                  <a:pt x="3215040" y="2627154"/>
                </a:lnTo>
                <a:lnTo>
                  <a:pt x="3032208" y="3210365"/>
                </a:lnTo>
                <a:lnTo>
                  <a:pt x="2435715" y="3077097"/>
                </a:lnTo>
                <a:lnTo>
                  <a:pt x="2191110" y="2653431"/>
                </a:lnTo>
                <a:lnTo>
                  <a:pt x="1784498" y="3357705"/>
                </a:lnTo>
                <a:lnTo>
                  <a:pt x="1188005" y="3490974"/>
                </a:lnTo>
                <a:lnTo>
                  <a:pt x="1005173" y="2907762"/>
                </a:lnTo>
                <a:lnTo>
                  <a:pt x="1237695" y="2505022"/>
                </a:lnTo>
                <a:lnTo>
                  <a:pt x="413660" y="2505022"/>
                </a:lnTo>
                <a:lnTo>
                  <a:pt x="0" y="2055078"/>
                </a:lnTo>
                <a:lnTo>
                  <a:pt x="413660" y="1605135"/>
                </a:lnTo>
                <a:lnTo>
                  <a:pt x="911492" y="1605135"/>
                </a:lnTo>
                <a:lnTo>
                  <a:pt x="487693" y="871093"/>
                </a:lnTo>
                <a:lnTo>
                  <a:pt x="670525" y="287881"/>
                </a:lnTo>
                <a:lnTo>
                  <a:pt x="1267018" y="421150"/>
                </a:lnTo>
                <a:lnTo>
                  <a:pt x="1516364" y="853029"/>
                </a:lnTo>
                <a:lnTo>
                  <a:pt x="1931918" y="133268"/>
                </a:ln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dirty="0">
              <a:solidFill>
                <a:schemeClr val="bg1"/>
              </a:solidFill>
            </a:endParaRPr>
          </a:p>
        </p:txBody>
      </p:sp>
      <p:sp>
        <p:nvSpPr>
          <p:cNvPr id="17" name="任意多边形: 形状 16">
            <a:extLst>
              <a:ext uri="{FF2B5EF4-FFF2-40B4-BE49-F238E27FC236}">
                <a16:creationId xmlns:a16="http://schemas.microsoft.com/office/drawing/2014/main" id="{4DFEA5C1-DE9F-4351-B445-296593A3A770}"/>
              </a:ext>
            </a:extLst>
          </p:cNvPr>
          <p:cNvSpPr>
            <a:spLocks noChangeAspect="1"/>
          </p:cNvSpPr>
          <p:nvPr userDrawn="1"/>
        </p:nvSpPr>
        <p:spPr>
          <a:xfrm>
            <a:off x="9962751" y="291578"/>
            <a:ext cx="414000" cy="414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dirty="0">
              <a:solidFill>
                <a:schemeClr val="tx1"/>
              </a:solidFill>
            </a:endParaRPr>
          </a:p>
        </p:txBody>
      </p:sp>
      <p:pic>
        <p:nvPicPr>
          <p:cNvPr id="18" name="图片 17">
            <a:extLst>
              <a:ext uri="{FF2B5EF4-FFF2-40B4-BE49-F238E27FC236}">
                <a16:creationId xmlns:a16="http://schemas.microsoft.com/office/drawing/2014/main" id="{C5363A52-9BDA-46D4-84A0-46133A9FE16A}"/>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10452000" y="335103"/>
            <a:ext cx="1224000" cy="326951"/>
          </a:xfrm>
          <a:prstGeom prst="rect">
            <a:avLst/>
          </a:prstGeom>
        </p:spPr>
      </p:pic>
      <p:sp>
        <p:nvSpPr>
          <p:cNvPr id="21" name="图片占位符 4">
            <a:extLst>
              <a:ext uri="{FF2B5EF4-FFF2-40B4-BE49-F238E27FC236}">
                <a16:creationId xmlns:a16="http://schemas.microsoft.com/office/drawing/2014/main" id="{F5EEE955-F0E4-464E-9C36-5A72C697078D}"/>
              </a:ext>
            </a:extLst>
          </p:cNvPr>
          <p:cNvSpPr>
            <a:spLocks noGrp="1"/>
          </p:cNvSpPr>
          <p:nvPr>
            <p:ph type="pic" sz="quarter" idx="15" hasCustomPrompt="1"/>
          </p:nvPr>
        </p:nvSpPr>
        <p:spPr>
          <a:xfrm>
            <a:off x="1324646" y="1116854"/>
            <a:ext cx="4735124" cy="2519997"/>
          </a:xfrm>
          <a:prstGeom prst="rect">
            <a:avLst/>
          </a:prstGeom>
          <a:effectLst/>
        </p:spPr>
        <p:txBody>
          <a:bodyPr/>
          <a:lstStyle>
            <a:lvl1pPr marL="0" indent="0" algn="ctr">
              <a:lnSpc>
                <a:spcPct val="200000"/>
              </a:lnSpc>
              <a:buNone/>
              <a:defRPr sz="2400"/>
            </a:lvl1pPr>
          </a:lstStyle>
          <a:p>
            <a:r>
              <a:rPr lang="zh-CN" altLang="en-US" dirty="0"/>
              <a:t>点击图标一键换图</a:t>
            </a:r>
          </a:p>
        </p:txBody>
      </p:sp>
      <p:sp>
        <p:nvSpPr>
          <p:cNvPr id="25" name="图片占位符 4">
            <a:extLst>
              <a:ext uri="{FF2B5EF4-FFF2-40B4-BE49-F238E27FC236}">
                <a16:creationId xmlns:a16="http://schemas.microsoft.com/office/drawing/2014/main" id="{8641644C-3171-46B9-AE39-262AF957BDA4}"/>
              </a:ext>
            </a:extLst>
          </p:cNvPr>
          <p:cNvSpPr>
            <a:spLocks noGrp="1"/>
          </p:cNvSpPr>
          <p:nvPr>
            <p:ph type="pic" sz="quarter" idx="16" hasCustomPrompt="1"/>
          </p:nvPr>
        </p:nvSpPr>
        <p:spPr>
          <a:xfrm>
            <a:off x="6060370" y="3636861"/>
            <a:ext cx="4735124" cy="2519997"/>
          </a:xfrm>
          <a:prstGeom prst="rect">
            <a:avLst/>
          </a:prstGeom>
          <a:effectLst/>
        </p:spPr>
        <p:txBody>
          <a:bodyPr/>
          <a:lstStyle>
            <a:lvl1pPr marL="0" indent="0" algn="ctr">
              <a:lnSpc>
                <a:spcPct val="200000"/>
              </a:lnSpc>
              <a:buNone/>
              <a:defRPr sz="2400"/>
            </a:lvl1pPr>
          </a:lstStyle>
          <a:p>
            <a:r>
              <a:rPr lang="zh-CN" altLang="en-US" dirty="0"/>
              <a:t>点击图标一键换图</a:t>
            </a:r>
          </a:p>
        </p:txBody>
      </p:sp>
      <p:sp>
        <p:nvSpPr>
          <p:cNvPr id="23" name="文本框 22">
            <a:extLst>
              <a:ext uri="{FF2B5EF4-FFF2-40B4-BE49-F238E27FC236}">
                <a16:creationId xmlns:a16="http://schemas.microsoft.com/office/drawing/2014/main" id="{61AD68B5-E910-411B-887E-B2BD50EC4C4B}"/>
              </a:ext>
            </a:extLst>
          </p:cNvPr>
          <p:cNvSpPr txBox="1"/>
          <p:nvPr userDrawn="1"/>
        </p:nvSpPr>
        <p:spPr>
          <a:xfrm>
            <a:off x="425675" y="6474097"/>
            <a:ext cx="1964352" cy="313484"/>
          </a:xfrm>
          <a:prstGeom prst="rect">
            <a:avLst/>
          </a:prstGeom>
          <a:noFill/>
        </p:spPr>
        <p:txBody>
          <a:bodyPr wrap="square" rtlCol="0">
            <a:spAutoFit/>
          </a:bodyPr>
          <a:lstStyle/>
          <a:p>
            <a:pPr algn="dist">
              <a:lnSpc>
                <a:spcPct val="130000"/>
              </a:lnSpc>
            </a:pPr>
            <a:r>
              <a:rPr lang="zh-CN" altLang="en-US" sz="1200" b="0" i="0" kern="1200" dirty="0">
                <a:solidFill>
                  <a:schemeClr val="tx1">
                    <a:lumMod val="75000"/>
                    <a:lumOff val="25000"/>
                  </a:schemeClr>
                </a:solidFill>
                <a:effectLst/>
                <a:latin typeface="+mn-ea"/>
                <a:ea typeface="+mn-ea"/>
                <a:cs typeface="+mn-cs"/>
              </a:rPr>
              <a:t>博学笃志 格物明德</a:t>
            </a:r>
            <a:endParaRPr lang="zh-CN" altLang="en-US" sz="900" spc="100" dirty="0">
              <a:solidFill>
                <a:schemeClr val="tx1">
                  <a:lumMod val="75000"/>
                  <a:lumOff val="25000"/>
                </a:schemeClr>
              </a:solidFill>
              <a:latin typeface="+mn-ea"/>
              <a:ea typeface="+mn-ea"/>
            </a:endParaRPr>
          </a:p>
        </p:txBody>
      </p:sp>
      <p:cxnSp>
        <p:nvCxnSpPr>
          <p:cNvPr id="24" name="直接连接符 23">
            <a:extLst>
              <a:ext uri="{FF2B5EF4-FFF2-40B4-BE49-F238E27FC236}">
                <a16:creationId xmlns:a16="http://schemas.microsoft.com/office/drawing/2014/main" id="{FECCF077-F58E-4187-99B8-170C601FDBFE}"/>
              </a:ext>
            </a:extLst>
          </p:cNvPr>
          <p:cNvCxnSpPr>
            <a:cxnSpLocks/>
          </p:cNvCxnSpPr>
          <p:nvPr userDrawn="1"/>
        </p:nvCxnSpPr>
        <p:spPr>
          <a:xfrm>
            <a:off x="-600" y="642600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2B416FC4-2545-41FE-9818-A2E29AA3AC6D}"/>
              </a:ext>
            </a:extLst>
          </p:cNvPr>
          <p:cNvCxnSpPr>
            <a:cxnSpLocks/>
          </p:cNvCxnSpPr>
          <p:nvPr userDrawn="1"/>
        </p:nvCxnSpPr>
        <p:spPr>
          <a:xfrm>
            <a:off x="0" y="81105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0232453-94B3-435F-A3B2-958FF1438EDC}"/>
              </a:ext>
            </a:extLst>
          </p:cNvPr>
          <p:cNvSpPr>
            <a:spLocks noChangeAspect="1"/>
          </p:cNvSpPr>
          <p:nvPr userDrawn="1"/>
        </p:nvSpPr>
        <p:spPr>
          <a:xfrm>
            <a:off x="1156800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椭圆 27">
            <a:extLst>
              <a:ext uri="{FF2B5EF4-FFF2-40B4-BE49-F238E27FC236}">
                <a16:creationId xmlns:a16="http://schemas.microsoft.com/office/drawing/2014/main" id="{64737748-49D5-4D2C-954A-37B139A77CB5}"/>
              </a:ext>
            </a:extLst>
          </p:cNvPr>
          <p:cNvSpPr>
            <a:spLocks noChangeAspect="1"/>
          </p:cNvSpPr>
          <p:nvPr userDrawn="1"/>
        </p:nvSpPr>
        <p:spPr>
          <a:xfrm>
            <a:off x="11121924"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AED90C44-1F25-416F-A177-2247BBFD74D6}"/>
              </a:ext>
            </a:extLst>
          </p:cNvPr>
          <p:cNvSpPr>
            <a:spLocks noChangeAspect="1"/>
          </p:cNvSpPr>
          <p:nvPr userDrawn="1"/>
        </p:nvSpPr>
        <p:spPr>
          <a:xfrm>
            <a:off x="11344961"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椭圆 29">
            <a:extLst>
              <a:ext uri="{FF2B5EF4-FFF2-40B4-BE49-F238E27FC236}">
                <a16:creationId xmlns:a16="http://schemas.microsoft.com/office/drawing/2014/main" id="{727379F8-53E5-4FA7-B521-24C06D55787E}"/>
              </a:ext>
            </a:extLst>
          </p:cNvPr>
          <p:cNvSpPr>
            <a:spLocks noChangeAspect="1"/>
          </p:cNvSpPr>
          <p:nvPr userDrawn="1"/>
        </p:nvSpPr>
        <p:spPr>
          <a:xfrm>
            <a:off x="1067585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sp>
        <p:nvSpPr>
          <p:cNvPr id="31" name="椭圆 30">
            <a:extLst>
              <a:ext uri="{FF2B5EF4-FFF2-40B4-BE49-F238E27FC236}">
                <a16:creationId xmlns:a16="http://schemas.microsoft.com/office/drawing/2014/main" id="{D7B9C2FA-A183-42AC-81BA-80AD9E657923}"/>
              </a:ext>
            </a:extLst>
          </p:cNvPr>
          <p:cNvSpPr>
            <a:spLocks noChangeAspect="1"/>
          </p:cNvSpPr>
          <p:nvPr userDrawn="1"/>
        </p:nvSpPr>
        <p:spPr>
          <a:xfrm>
            <a:off x="10898887" y="6609179"/>
            <a:ext cx="108000" cy="108000"/>
          </a:xfrm>
          <a:prstGeom prst="ellipse">
            <a:avLst/>
          </a:prstGeom>
          <a:solidFill>
            <a:schemeClr val="tx2">
              <a:alpha val="90000"/>
            </a:schemeClr>
          </a:solid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spTree>
    <p:extLst>
      <p:ext uri="{BB962C8B-B14F-4D97-AF65-F5344CB8AC3E}">
        <p14:creationId xmlns:p14="http://schemas.microsoft.com/office/powerpoint/2010/main" val="25774031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内容页_3张图">
    <p:spTree>
      <p:nvGrpSpPr>
        <p:cNvPr id="1" name=""/>
        <p:cNvGrpSpPr/>
        <p:nvPr/>
      </p:nvGrpSpPr>
      <p:grpSpPr>
        <a:xfrm>
          <a:off x="0" y="0"/>
          <a:ext cx="0" cy="0"/>
          <a:chOff x="0" y="0"/>
          <a:chExt cx="0" cy="0"/>
        </a:xfrm>
      </p:grpSpPr>
      <p:sp>
        <p:nvSpPr>
          <p:cNvPr id="129" name="矩形 128">
            <a:extLst>
              <a:ext uri="{FF2B5EF4-FFF2-40B4-BE49-F238E27FC236}">
                <a16:creationId xmlns:a16="http://schemas.microsoft.com/office/drawing/2014/main" id="{28D388BD-1A23-4BE7-8699-26002363A5FC}"/>
              </a:ext>
            </a:extLst>
          </p:cNvPr>
          <p:cNvSpPr/>
          <p:nvPr userDrawn="1"/>
        </p:nvSpPr>
        <p:spPr>
          <a:xfrm>
            <a:off x="-600" y="0"/>
            <a:ext cx="12193200" cy="68580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占位符 47">
            <a:extLst>
              <a:ext uri="{FF2B5EF4-FFF2-40B4-BE49-F238E27FC236}">
                <a16:creationId xmlns:a16="http://schemas.microsoft.com/office/drawing/2014/main" id="{F0DE6DAA-35F3-4E8C-ADFB-D3DBCE7DF92A}"/>
              </a:ext>
            </a:extLst>
          </p:cNvPr>
          <p:cNvSpPr>
            <a:spLocks noGrp="1"/>
          </p:cNvSpPr>
          <p:nvPr>
            <p:ph type="body" sz="quarter" idx="10" hasCustomPrompt="1"/>
          </p:nvPr>
        </p:nvSpPr>
        <p:spPr>
          <a:xfrm>
            <a:off x="684197" y="209665"/>
            <a:ext cx="6629859" cy="538877"/>
          </a:xfrm>
          <a:prstGeom prst="rect">
            <a:avLst/>
          </a:prstGeom>
        </p:spPr>
        <p:txBody>
          <a:bodyPr lIns="36000" tIns="72000" rIns="36000" bIns="36000"/>
          <a:lstStyle>
            <a:lvl1pPr marL="0" indent="0" algn="l">
              <a:lnSpc>
                <a:spcPct val="100000"/>
              </a:lnSpc>
              <a:spcBef>
                <a:spcPts val="0"/>
              </a:spcBef>
              <a:buNone/>
              <a:defRPr sz="2800" b="1">
                <a:solidFill>
                  <a:schemeClr val="tx2"/>
                </a:solidFill>
                <a:latin typeface="+mj-ea"/>
                <a:ea typeface="+mj-ea"/>
              </a:defRPr>
            </a:lvl1pPr>
          </a:lstStyle>
          <a:p>
            <a:pPr lvl="0"/>
            <a:r>
              <a:rPr lang="zh-CN" altLang="en-US" dirty="0"/>
              <a:t>标题</a:t>
            </a:r>
          </a:p>
        </p:txBody>
      </p:sp>
      <p:sp>
        <p:nvSpPr>
          <p:cNvPr id="13" name="任意多边形: 形状 12">
            <a:extLst>
              <a:ext uri="{FF2B5EF4-FFF2-40B4-BE49-F238E27FC236}">
                <a16:creationId xmlns:a16="http://schemas.microsoft.com/office/drawing/2014/main" id="{B997880A-C9E1-4B80-A06F-43710A1BB186}"/>
              </a:ext>
            </a:extLst>
          </p:cNvPr>
          <p:cNvSpPr>
            <a:spLocks noChangeAspect="1"/>
          </p:cNvSpPr>
          <p:nvPr userDrawn="1"/>
        </p:nvSpPr>
        <p:spPr>
          <a:xfrm rot="21000000">
            <a:off x="105270" y="255687"/>
            <a:ext cx="497857" cy="468000"/>
          </a:xfrm>
          <a:custGeom>
            <a:avLst/>
            <a:gdLst>
              <a:gd name="connsiteX0" fmla="*/ 1806537 w 3713693"/>
              <a:gd name="connsiteY0" fmla="*/ 2280161 h 3490974"/>
              <a:gd name="connsiteX1" fmla="*/ 1660571 w 3713693"/>
              <a:gd name="connsiteY1" fmla="*/ 2382367 h 3490974"/>
              <a:gd name="connsiteX2" fmla="*/ 1762777 w 3713693"/>
              <a:gd name="connsiteY2" fmla="*/ 2528333 h 3490974"/>
              <a:gd name="connsiteX3" fmla="*/ 1908743 w 3713693"/>
              <a:gd name="connsiteY3" fmla="*/ 2426127 h 3490974"/>
              <a:gd name="connsiteX4" fmla="*/ 1806537 w 3713693"/>
              <a:gd name="connsiteY4" fmla="*/ 2280161 h 3490974"/>
              <a:gd name="connsiteX5" fmla="*/ 1279123 w 3713693"/>
              <a:gd name="connsiteY5" fmla="*/ 1897664 h 3490974"/>
              <a:gd name="connsiteX6" fmla="*/ 1133157 w 3713693"/>
              <a:gd name="connsiteY6" fmla="*/ 1999871 h 3490974"/>
              <a:gd name="connsiteX7" fmla="*/ 1235364 w 3713693"/>
              <a:gd name="connsiteY7" fmla="*/ 2145836 h 3490974"/>
              <a:gd name="connsiteX8" fmla="*/ 1381329 w 3713693"/>
              <a:gd name="connsiteY8" fmla="*/ 2043629 h 3490974"/>
              <a:gd name="connsiteX9" fmla="*/ 1279123 w 3713693"/>
              <a:gd name="connsiteY9" fmla="*/ 1897664 h 3490974"/>
              <a:gd name="connsiteX10" fmla="*/ 2403290 w 3713693"/>
              <a:gd name="connsiteY10" fmla="*/ 2008521 h 3490974"/>
              <a:gd name="connsiteX11" fmla="*/ 2257324 w 3713693"/>
              <a:gd name="connsiteY11" fmla="*/ 2110727 h 3490974"/>
              <a:gd name="connsiteX12" fmla="*/ 2359531 w 3713693"/>
              <a:gd name="connsiteY12" fmla="*/ 2256692 h 3490974"/>
              <a:gd name="connsiteX13" fmla="*/ 2505497 w 3713693"/>
              <a:gd name="connsiteY13" fmla="*/ 2154486 h 3490974"/>
              <a:gd name="connsiteX14" fmla="*/ 2403290 w 3713693"/>
              <a:gd name="connsiteY14" fmla="*/ 2008521 h 3490974"/>
              <a:gd name="connsiteX15" fmla="*/ 1880107 w 3713693"/>
              <a:gd name="connsiteY15" fmla="*/ 1579376 h 3490974"/>
              <a:gd name="connsiteX16" fmla="*/ 2026116 w 3713693"/>
              <a:gd name="connsiteY16" fmla="*/ 1787898 h 3490974"/>
              <a:gd name="connsiteX17" fmla="*/ 1817594 w 3713693"/>
              <a:gd name="connsiteY17" fmla="*/ 1933907 h 3490974"/>
              <a:gd name="connsiteX18" fmla="*/ 1671585 w 3713693"/>
              <a:gd name="connsiteY18" fmla="*/ 1725385 h 3490974"/>
              <a:gd name="connsiteX19" fmla="*/ 1880107 w 3713693"/>
              <a:gd name="connsiteY19" fmla="*/ 1579376 h 3490974"/>
              <a:gd name="connsiteX20" fmla="*/ 1334450 w 3713693"/>
              <a:gd name="connsiteY20" fmla="*/ 1253604 h 3490974"/>
              <a:gd name="connsiteX21" fmla="*/ 1188485 w 3713693"/>
              <a:gd name="connsiteY21" fmla="*/ 1355811 h 3490974"/>
              <a:gd name="connsiteX22" fmla="*/ 1290691 w 3713693"/>
              <a:gd name="connsiteY22" fmla="*/ 1501777 h 3490974"/>
              <a:gd name="connsiteX23" fmla="*/ 1436656 w 3713693"/>
              <a:gd name="connsiteY23" fmla="*/ 1399570 h 3490974"/>
              <a:gd name="connsiteX24" fmla="*/ 1334450 w 3713693"/>
              <a:gd name="connsiteY24" fmla="*/ 1253604 h 3490974"/>
              <a:gd name="connsiteX25" fmla="*/ 2098854 w 3713693"/>
              <a:gd name="connsiteY25" fmla="*/ 1372273 h 3490974"/>
              <a:gd name="connsiteX26" fmla="*/ 1682410 w 3713693"/>
              <a:gd name="connsiteY26" fmla="*/ 1465315 h 3490974"/>
              <a:gd name="connsiteX27" fmla="*/ 1644592 w 3713693"/>
              <a:gd name="connsiteY27" fmla="*/ 1344680 h 3490974"/>
              <a:gd name="connsiteX28" fmla="*/ 1516526 w 3713693"/>
              <a:gd name="connsiteY28" fmla="*/ 1753196 h 3490974"/>
              <a:gd name="connsiteX29" fmla="*/ 1388078 w 3713693"/>
              <a:gd name="connsiteY29" fmla="*/ 1724499 h 3490974"/>
              <a:gd name="connsiteX30" fmla="*/ 1692000 w 3713693"/>
              <a:gd name="connsiteY30" fmla="*/ 2055079 h 3490974"/>
              <a:gd name="connsiteX31" fmla="*/ 1637631 w 3713693"/>
              <a:gd name="connsiteY31" fmla="*/ 2114216 h 3490974"/>
              <a:gd name="connsiteX32" fmla="*/ 2034005 w 3713693"/>
              <a:gd name="connsiteY32" fmla="*/ 2025658 h 3490974"/>
              <a:gd name="connsiteX33" fmla="*/ 2066122 w 3713693"/>
              <a:gd name="connsiteY33" fmla="*/ 2128107 h 3490974"/>
              <a:gd name="connsiteX34" fmla="*/ 2186207 w 3713693"/>
              <a:gd name="connsiteY34" fmla="*/ 1745050 h 3490974"/>
              <a:gd name="connsiteX35" fmla="*/ 2313367 w 3713693"/>
              <a:gd name="connsiteY35" fmla="*/ 1773460 h 3490974"/>
              <a:gd name="connsiteX36" fmla="*/ 2021693 w 3713693"/>
              <a:gd name="connsiteY36" fmla="*/ 1456202 h 3490974"/>
              <a:gd name="connsiteX37" fmla="*/ 2462689 w 3713693"/>
              <a:gd name="connsiteY37" fmla="*/ 1359475 h 3490974"/>
              <a:gd name="connsiteX38" fmla="*/ 2316723 w 3713693"/>
              <a:gd name="connsiteY38" fmla="*/ 1461680 h 3490974"/>
              <a:gd name="connsiteX39" fmla="*/ 2418929 w 3713693"/>
              <a:gd name="connsiteY39" fmla="*/ 1607647 h 3490974"/>
              <a:gd name="connsiteX40" fmla="*/ 2564895 w 3713693"/>
              <a:gd name="connsiteY40" fmla="*/ 1505441 h 3490974"/>
              <a:gd name="connsiteX41" fmla="*/ 2462689 w 3713693"/>
              <a:gd name="connsiteY41" fmla="*/ 1359475 h 3490974"/>
              <a:gd name="connsiteX42" fmla="*/ 1930774 w 3713693"/>
              <a:gd name="connsiteY42" fmla="*/ 981055 h 3490974"/>
              <a:gd name="connsiteX43" fmla="*/ 1784808 w 3713693"/>
              <a:gd name="connsiteY43" fmla="*/ 1083262 h 3490974"/>
              <a:gd name="connsiteX44" fmla="*/ 1887015 w 3713693"/>
              <a:gd name="connsiteY44" fmla="*/ 1229227 h 3490974"/>
              <a:gd name="connsiteX45" fmla="*/ 2032981 w 3713693"/>
              <a:gd name="connsiteY45" fmla="*/ 1127021 h 3490974"/>
              <a:gd name="connsiteX46" fmla="*/ 1930774 w 3713693"/>
              <a:gd name="connsiteY46" fmla="*/ 981055 h 3490974"/>
              <a:gd name="connsiteX47" fmla="*/ 2528410 w 3713693"/>
              <a:gd name="connsiteY47" fmla="*/ 0 h 3490974"/>
              <a:gd name="connsiteX48" fmla="*/ 2711243 w 3713693"/>
              <a:gd name="connsiteY48" fmla="*/ 583212 h 3490974"/>
              <a:gd name="connsiteX49" fmla="*/ 2466996 w 3713693"/>
              <a:gd name="connsiteY49" fmla="*/ 1006259 h 3490974"/>
              <a:gd name="connsiteX50" fmla="*/ 3300034 w 3713693"/>
              <a:gd name="connsiteY50" fmla="*/ 1006259 h 3490974"/>
              <a:gd name="connsiteX51" fmla="*/ 3713693 w 3713693"/>
              <a:gd name="connsiteY51" fmla="*/ 1456203 h 3490974"/>
              <a:gd name="connsiteX52" fmla="*/ 3300032 w 3713693"/>
              <a:gd name="connsiteY52" fmla="*/ 1906146 h 3490974"/>
              <a:gd name="connsiteX53" fmla="*/ 2798766 w 3713693"/>
              <a:gd name="connsiteY53" fmla="*/ 1906146 h 3490974"/>
              <a:gd name="connsiteX54" fmla="*/ 3215040 w 3713693"/>
              <a:gd name="connsiteY54" fmla="*/ 2627154 h 3490974"/>
              <a:gd name="connsiteX55" fmla="*/ 3032208 w 3713693"/>
              <a:gd name="connsiteY55" fmla="*/ 3210365 h 3490974"/>
              <a:gd name="connsiteX56" fmla="*/ 2435715 w 3713693"/>
              <a:gd name="connsiteY56" fmla="*/ 3077097 h 3490974"/>
              <a:gd name="connsiteX57" fmla="*/ 2191110 w 3713693"/>
              <a:gd name="connsiteY57" fmla="*/ 2653431 h 3490974"/>
              <a:gd name="connsiteX58" fmla="*/ 1784498 w 3713693"/>
              <a:gd name="connsiteY58" fmla="*/ 3357705 h 3490974"/>
              <a:gd name="connsiteX59" fmla="*/ 1188005 w 3713693"/>
              <a:gd name="connsiteY59" fmla="*/ 3490974 h 3490974"/>
              <a:gd name="connsiteX60" fmla="*/ 1005173 w 3713693"/>
              <a:gd name="connsiteY60" fmla="*/ 2907762 h 3490974"/>
              <a:gd name="connsiteX61" fmla="*/ 1237695 w 3713693"/>
              <a:gd name="connsiteY61" fmla="*/ 2505022 h 3490974"/>
              <a:gd name="connsiteX62" fmla="*/ 413660 w 3713693"/>
              <a:gd name="connsiteY62" fmla="*/ 2505022 h 3490974"/>
              <a:gd name="connsiteX63" fmla="*/ 0 w 3713693"/>
              <a:gd name="connsiteY63" fmla="*/ 2055078 h 3490974"/>
              <a:gd name="connsiteX64" fmla="*/ 413660 w 3713693"/>
              <a:gd name="connsiteY64" fmla="*/ 1605135 h 3490974"/>
              <a:gd name="connsiteX65" fmla="*/ 911492 w 3713693"/>
              <a:gd name="connsiteY65" fmla="*/ 1605135 h 3490974"/>
              <a:gd name="connsiteX66" fmla="*/ 487693 w 3713693"/>
              <a:gd name="connsiteY66" fmla="*/ 871093 h 3490974"/>
              <a:gd name="connsiteX67" fmla="*/ 670525 w 3713693"/>
              <a:gd name="connsiteY67" fmla="*/ 287881 h 3490974"/>
              <a:gd name="connsiteX68" fmla="*/ 1267018 w 3713693"/>
              <a:gd name="connsiteY68" fmla="*/ 421150 h 3490974"/>
              <a:gd name="connsiteX69" fmla="*/ 1516364 w 3713693"/>
              <a:gd name="connsiteY69" fmla="*/ 853029 h 3490974"/>
              <a:gd name="connsiteX70" fmla="*/ 1931918 w 3713693"/>
              <a:gd name="connsiteY70" fmla="*/ 133268 h 34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13693" h="3490974">
                <a:moveTo>
                  <a:pt x="1806537" y="2280161"/>
                </a:moveTo>
                <a:cubicBezTo>
                  <a:pt x="1738005" y="2268078"/>
                  <a:pt x="1672654" y="2313837"/>
                  <a:pt x="1660571" y="2382367"/>
                </a:cubicBezTo>
                <a:cubicBezTo>
                  <a:pt x="1648487" y="2450898"/>
                  <a:pt x="1694246" y="2516249"/>
                  <a:pt x="1762777" y="2528333"/>
                </a:cubicBezTo>
                <a:cubicBezTo>
                  <a:pt x="1831308" y="2540416"/>
                  <a:pt x="1896659" y="2494657"/>
                  <a:pt x="1908743" y="2426127"/>
                </a:cubicBezTo>
                <a:cubicBezTo>
                  <a:pt x="1920826" y="2357596"/>
                  <a:pt x="1875067" y="2292245"/>
                  <a:pt x="1806537" y="2280161"/>
                </a:cubicBezTo>
                <a:close/>
                <a:moveTo>
                  <a:pt x="1279123" y="1897664"/>
                </a:moveTo>
                <a:cubicBezTo>
                  <a:pt x="1210592" y="1885580"/>
                  <a:pt x="1145241" y="1931339"/>
                  <a:pt x="1133157" y="1999871"/>
                </a:cubicBezTo>
                <a:cubicBezTo>
                  <a:pt x="1121074" y="2068401"/>
                  <a:pt x="1166833" y="2133752"/>
                  <a:pt x="1235364" y="2145836"/>
                </a:cubicBezTo>
                <a:cubicBezTo>
                  <a:pt x="1303894" y="2157920"/>
                  <a:pt x="1369245" y="2112161"/>
                  <a:pt x="1381329" y="2043629"/>
                </a:cubicBezTo>
                <a:cubicBezTo>
                  <a:pt x="1393413" y="1975098"/>
                  <a:pt x="1347654" y="1909747"/>
                  <a:pt x="1279123" y="1897664"/>
                </a:cubicBezTo>
                <a:close/>
                <a:moveTo>
                  <a:pt x="2403290" y="2008521"/>
                </a:moveTo>
                <a:cubicBezTo>
                  <a:pt x="2334760" y="1996437"/>
                  <a:pt x="2269409" y="2042196"/>
                  <a:pt x="2257324" y="2110727"/>
                </a:cubicBezTo>
                <a:cubicBezTo>
                  <a:pt x="2245241" y="2179257"/>
                  <a:pt x="2291000" y="2244609"/>
                  <a:pt x="2359531" y="2256692"/>
                </a:cubicBezTo>
                <a:cubicBezTo>
                  <a:pt x="2428061" y="2268776"/>
                  <a:pt x="2493413" y="2223017"/>
                  <a:pt x="2505497" y="2154486"/>
                </a:cubicBezTo>
                <a:cubicBezTo>
                  <a:pt x="2517580" y="2085955"/>
                  <a:pt x="2471822" y="2020604"/>
                  <a:pt x="2403290" y="2008521"/>
                </a:cubicBezTo>
                <a:close/>
                <a:moveTo>
                  <a:pt x="1880107" y="1579376"/>
                </a:moveTo>
                <a:cubicBezTo>
                  <a:pt x="1978008" y="1596638"/>
                  <a:pt x="2043379" y="1689997"/>
                  <a:pt x="2026116" y="1787898"/>
                </a:cubicBezTo>
                <a:cubicBezTo>
                  <a:pt x="2008853" y="1885799"/>
                  <a:pt x="1915495" y="1951169"/>
                  <a:pt x="1817594" y="1933907"/>
                </a:cubicBezTo>
                <a:cubicBezTo>
                  <a:pt x="1719693" y="1916644"/>
                  <a:pt x="1654323" y="1823285"/>
                  <a:pt x="1671585" y="1725385"/>
                </a:cubicBezTo>
                <a:cubicBezTo>
                  <a:pt x="1688848" y="1627484"/>
                  <a:pt x="1782207" y="1562113"/>
                  <a:pt x="1880107" y="1579376"/>
                </a:cubicBezTo>
                <a:close/>
                <a:moveTo>
                  <a:pt x="1334450" y="1253604"/>
                </a:moveTo>
                <a:cubicBezTo>
                  <a:pt x="1265919" y="1241521"/>
                  <a:pt x="1200568" y="1287280"/>
                  <a:pt x="1188485" y="1355811"/>
                </a:cubicBezTo>
                <a:cubicBezTo>
                  <a:pt x="1176401" y="1424341"/>
                  <a:pt x="1222160" y="1489692"/>
                  <a:pt x="1290691" y="1501777"/>
                </a:cubicBezTo>
                <a:cubicBezTo>
                  <a:pt x="1359222" y="1513860"/>
                  <a:pt x="1424572" y="1468101"/>
                  <a:pt x="1436656" y="1399570"/>
                </a:cubicBezTo>
                <a:cubicBezTo>
                  <a:pt x="1448741" y="1331040"/>
                  <a:pt x="1402981" y="1265689"/>
                  <a:pt x="1334450" y="1253604"/>
                </a:cubicBezTo>
                <a:close/>
                <a:moveTo>
                  <a:pt x="2098854" y="1372273"/>
                </a:moveTo>
                <a:lnTo>
                  <a:pt x="1682410" y="1465315"/>
                </a:lnTo>
                <a:lnTo>
                  <a:pt x="1644592" y="1344680"/>
                </a:lnTo>
                <a:lnTo>
                  <a:pt x="1516526" y="1753196"/>
                </a:lnTo>
                <a:lnTo>
                  <a:pt x="1388078" y="1724499"/>
                </a:lnTo>
                <a:lnTo>
                  <a:pt x="1692000" y="2055079"/>
                </a:lnTo>
                <a:lnTo>
                  <a:pt x="1637631" y="2114216"/>
                </a:lnTo>
                <a:lnTo>
                  <a:pt x="2034005" y="2025658"/>
                </a:lnTo>
                <a:lnTo>
                  <a:pt x="2066122" y="2128107"/>
                </a:lnTo>
                <a:lnTo>
                  <a:pt x="2186207" y="1745050"/>
                </a:lnTo>
                <a:lnTo>
                  <a:pt x="2313367" y="1773460"/>
                </a:lnTo>
                <a:lnTo>
                  <a:pt x="2021693" y="1456202"/>
                </a:lnTo>
                <a:close/>
                <a:moveTo>
                  <a:pt x="2462689" y="1359475"/>
                </a:moveTo>
                <a:cubicBezTo>
                  <a:pt x="2394158" y="1347390"/>
                  <a:pt x="2328807" y="1393151"/>
                  <a:pt x="2316723" y="1461680"/>
                </a:cubicBezTo>
                <a:cubicBezTo>
                  <a:pt x="2304639" y="1530212"/>
                  <a:pt x="2350399" y="1595563"/>
                  <a:pt x="2418929" y="1607647"/>
                </a:cubicBezTo>
                <a:cubicBezTo>
                  <a:pt x="2487460" y="1619731"/>
                  <a:pt x="2552811" y="1573971"/>
                  <a:pt x="2564895" y="1505441"/>
                </a:cubicBezTo>
                <a:cubicBezTo>
                  <a:pt x="2576979" y="1436909"/>
                  <a:pt x="2531219" y="1371558"/>
                  <a:pt x="2462689" y="1359475"/>
                </a:cubicBezTo>
                <a:close/>
                <a:moveTo>
                  <a:pt x="1930774" y="981055"/>
                </a:moveTo>
                <a:cubicBezTo>
                  <a:pt x="1862243" y="968972"/>
                  <a:pt x="1796893" y="1014731"/>
                  <a:pt x="1784808" y="1083262"/>
                </a:cubicBezTo>
                <a:cubicBezTo>
                  <a:pt x="1772725" y="1151793"/>
                  <a:pt x="1818485" y="1217143"/>
                  <a:pt x="1887015" y="1229227"/>
                </a:cubicBezTo>
                <a:cubicBezTo>
                  <a:pt x="1955546" y="1241311"/>
                  <a:pt x="2020896" y="1195552"/>
                  <a:pt x="2032981" y="1127021"/>
                </a:cubicBezTo>
                <a:cubicBezTo>
                  <a:pt x="2045064" y="1058490"/>
                  <a:pt x="1999305" y="993139"/>
                  <a:pt x="1930774" y="981055"/>
                </a:cubicBezTo>
                <a:close/>
                <a:moveTo>
                  <a:pt x="2528410" y="0"/>
                </a:moveTo>
                <a:lnTo>
                  <a:pt x="2711243" y="583212"/>
                </a:lnTo>
                <a:lnTo>
                  <a:pt x="2466996" y="1006259"/>
                </a:lnTo>
                <a:lnTo>
                  <a:pt x="3300034" y="1006259"/>
                </a:lnTo>
                <a:lnTo>
                  <a:pt x="3713693" y="1456203"/>
                </a:lnTo>
                <a:lnTo>
                  <a:pt x="3300032" y="1906146"/>
                </a:lnTo>
                <a:lnTo>
                  <a:pt x="2798766" y="1906146"/>
                </a:lnTo>
                <a:lnTo>
                  <a:pt x="3215040" y="2627154"/>
                </a:lnTo>
                <a:lnTo>
                  <a:pt x="3032208" y="3210365"/>
                </a:lnTo>
                <a:lnTo>
                  <a:pt x="2435715" y="3077097"/>
                </a:lnTo>
                <a:lnTo>
                  <a:pt x="2191110" y="2653431"/>
                </a:lnTo>
                <a:lnTo>
                  <a:pt x="1784498" y="3357705"/>
                </a:lnTo>
                <a:lnTo>
                  <a:pt x="1188005" y="3490974"/>
                </a:lnTo>
                <a:lnTo>
                  <a:pt x="1005173" y="2907762"/>
                </a:lnTo>
                <a:lnTo>
                  <a:pt x="1237695" y="2505022"/>
                </a:lnTo>
                <a:lnTo>
                  <a:pt x="413660" y="2505022"/>
                </a:lnTo>
                <a:lnTo>
                  <a:pt x="0" y="2055078"/>
                </a:lnTo>
                <a:lnTo>
                  <a:pt x="413660" y="1605135"/>
                </a:lnTo>
                <a:lnTo>
                  <a:pt x="911492" y="1605135"/>
                </a:lnTo>
                <a:lnTo>
                  <a:pt x="487693" y="871093"/>
                </a:lnTo>
                <a:lnTo>
                  <a:pt x="670525" y="287881"/>
                </a:lnTo>
                <a:lnTo>
                  <a:pt x="1267018" y="421150"/>
                </a:lnTo>
                <a:lnTo>
                  <a:pt x="1516364" y="853029"/>
                </a:lnTo>
                <a:lnTo>
                  <a:pt x="1931918" y="133268"/>
                </a:ln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dirty="0">
              <a:solidFill>
                <a:schemeClr val="bg1"/>
              </a:solidFill>
            </a:endParaRPr>
          </a:p>
        </p:txBody>
      </p:sp>
      <p:sp>
        <p:nvSpPr>
          <p:cNvPr id="17" name="任意多边形: 形状 16">
            <a:extLst>
              <a:ext uri="{FF2B5EF4-FFF2-40B4-BE49-F238E27FC236}">
                <a16:creationId xmlns:a16="http://schemas.microsoft.com/office/drawing/2014/main" id="{4DFEA5C1-DE9F-4351-B445-296593A3A770}"/>
              </a:ext>
            </a:extLst>
          </p:cNvPr>
          <p:cNvSpPr>
            <a:spLocks noChangeAspect="1"/>
          </p:cNvSpPr>
          <p:nvPr userDrawn="1"/>
        </p:nvSpPr>
        <p:spPr>
          <a:xfrm>
            <a:off x="9962751" y="291578"/>
            <a:ext cx="414000" cy="414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dirty="0">
              <a:solidFill>
                <a:schemeClr val="tx1"/>
              </a:solidFill>
            </a:endParaRPr>
          </a:p>
        </p:txBody>
      </p:sp>
      <p:pic>
        <p:nvPicPr>
          <p:cNvPr id="18" name="图片 17">
            <a:extLst>
              <a:ext uri="{FF2B5EF4-FFF2-40B4-BE49-F238E27FC236}">
                <a16:creationId xmlns:a16="http://schemas.microsoft.com/office/drawing/2014/main" id="{C5363A52-9BDA-46D4-84A0-46133A9FE16A}"/>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10452000" y="335103"/>
            <a:ext cx="1224000" cy="326951"/>
          </a:xfrm>
          <a:prstGeom prst="rect">
            <a:avLst/>
          </a:prstGeom>
        </p:spPr>
      </p:pic>
      <p:sp>
        <p:nvSpPr>
          <p:cNvPr id="21" name="图片占位符 4">
            <a:extLst>
              <a:ext uri="{FF2B5EF4-FFF2-40B4-BE49-F238E27FC236}">
                <a16:creationId xmlns:a16="http://schemas.microsoft.com/office/drawing/2014/main" id="{F5EEE955-F0E4-464E-9C36-5A72C697078D}"/>
              </a:ext>
            </a:extLst>
          </p:cNvPr>
          <p:cNvSpPr>
            <a:spLocks noGrp="1"/>
          </p:cNvSpPr>
          <p:nvPr>
            <p:ph type="pic" sz="quarter" idx="15" hasCustomPrompt="1"/>
          </p:nvPr>
        </p:nvSpPr>
        <p:spPr>
          <a:xfrm>
            <a:off x="818809" y="1830538"/>
            <a:ext cx="3394753" cy="2328279"/>
          </a:xfrm>
          <a:prstGeom prst="rect">
            <a:avLst/>
          </a:prstGeom>
          <a:effectLst/>
        </p:spPr>
        <p:txBody>
          <a:bodyPr/>
          <a:lstStyle>
            <a:lvl1pPr marL="0" indent="0" algn="ctr">
              <a:lnSpc>
                <a:spcPct val="200000"/>
              </a:lnSpc>
              <a:buNone/>
              <a:defRPr sz="2400"/>
            </a:lvl1pPr>
          </a:lstStyle>
          <a:p>
            <a:r>
              <a:rPr lang="zh-CN" altLang="en-US" dirty="0"/>
              <a:t>点击图标一键换图</a:t>
            </a:r>
          </a:p>
        </p:txBody>
      </p:sp>
      <p:sp>
        <p:nvSpPr>
          <p:cNvPr id="29" name="图片占位符 4">
            <a:extLst>
              <a:ext uri="{FF2B5EF4-FFF2-40B4-BE49-F238E27FC236}">
                <a16:creationId xmlns:a16="http://schemas.microsoft.com/office/drawing/2014/main" id="{57D0DDF2-98FD-4A69-B2EC-209B69658735}"/>
              </a:ext>
            </a:extLst>
          </p:cNvPr>
          <p:cNvSpPr>
            <a:spLocks noGrp="1"/>
          </p:cNvSpPr>
          <p:nvPr>
            <p:ph type="pic" sz="quarter" idx="18" hasCustomPrompt="1"/>
          </p:nvPr>
        </p:nvSpPr>
        <p:spPr>
          <a:xfrm>
            <a:off x="7978439" y="1830538"/>
            <a:ext cx="3394753" cy="2328279"/>
          </a:xfrm>
          <a:prstGeom prst="rect">
            <a:avLst/>
          </a:prstGeom>
          <a:effectLst/>
        </p:spPr>
        <p:txBody>
          <a:bodyPr/>
          <a:lstStyle>
            <a:lvl1pPr marL="0" indent="0" algn="ctr">
              <a:lnSpc>
                <a:spcPct val="200000"/>
              </a:lnSpc>
              <a:buNone/>
              <a:defRPr sz="2400"/>
            </a:lvl1pPr>
          </a:lstStyle>
          <a:p>
            <a:r>
              <a:rPr lang="zh-CN" altLang="en-US" dirty="0"/>
              <a:t>点击图标一键换图</a:t>
            </a:r>
          </a:p>
        </p:txBody>
      </p:sp>
      <p:sp>
        <p:nvSpPr>
          <p:cNvPr id="30" name="图片占位符 4">
            <a:extLst>
              <a:ext uri="{FF2B5EF4-FFF2-40B4-BE49-F238E27FC236}">
                <a16:creationId xmlns:a16="http://schemas.microsoft.com/office/drawing/2014/main" id="{5DF2E037-6A19-4980-820C-FA3C950E5419}"/>
              </a:ext>
            </a:extLst>
          </p:cNvPr>
          <p:cNvSpPr>
            <a:spLocks noGrp="1"/>
          </p:cNvSpPr>
          <p:nvPr>
            <p:ph type="pic" sz="quarter" idx="17" hasCustomPrompt="1"/>
          </p:nvPr>
        </p:nvSpPr>
        <p:spPr>
          <a:xfrm>
            <a:off x="4398624" y="1830538"/>
            <a:ext cx="3394753" cy="2328279"/>
          </a:xfrm>
          <a:prstGeom prst="rect">
            <a:avLst/>
          </a:prstGeom>
          <a:effectLst/>
        </p:spPr>
        <p:txBody>
          <a:bodyPr/>
          <a:lstStyle>
            <a:lvl1pPr marL="0" indent="0" algn="ctr">
              <a:lnSpc>
                <a:spcPct val="200000"/>
              </a:lnSpc>
              <a:buNone/>
              <a:defRPr sz="2400"/>
            </a:lvl1pPr>
          </a:lstStyle>
          <a:p>
            <a:r>
              <a:rPr lang="zh-CN" altLang="en-US" dirty="0"/>
              <a:t>点击图标一键换图</a:t>
            </a:r>
          </a:p>
        </p:txBody>
      </p:sp>
      <p:sp>
        <p:nvSpPr>
          <p:cNvPr id="23" name="文本框 22">
            <a:extLst>
              <a:ext uri="{FF2B5EF4-FFF2-40B4-BE49-F238E27FC236}">
                <a16:creationId xmlns:a16="http://schemas.microsoft.com/office/drawing/2014/main" id="{396371FD-47E2-4C01-875B-1C4E112CA20A}"/>
              </a:ext>
            </a:extLst>
          </p:cNvPr>
          <p:cNvSpPr txBox="1"/>
          <p:nvPr userDrawn="1"/>
        </p:nvSpPr>
        <p:spPr>
          <a:xfrm>
            <a:off x="425675" y="6474097"/>
            <a:ext cx="1964352" cy="313484"/>
          </a:xfrm>
          <a:prstGeom prst="rect">
            <a:avLst/>
          </a:prstGeom>
          <a:noFill/>
        </p:spPr>
        <p:txBody>
          <a:bodyPr wrap="square" rtlCol="0">
            <a:spAutoFit/>
          </a:bodyPr>
          <a:lstStyle/>
          <a:p>
            <a:pPr algn="dist">
              <a:lnSpc>
                <a:spcPct val="130000"/>
              </a:lnSpc>
            </a:pPr>
            <a:r>
              <a:rPr lang="zh-CN" altLang="en-US" sz="1200" b="0" i="0" kern="1200" dirty="0">
                <a:solidFill>
                  <a:schemeClr val="tx1">
                    <a:lumMod val="75000"/>
                    <a:lumOff val="25000"/>
                  </a:schemeClr>
                </a:solidFill>
                <a:effectLst/>
                <a:latin typeface="+mn-ea"/>
                <a:ea typeface="+mn-ea"/>
                <a:cs typeface="+mn-cs"/>
              </a:rPr>
              <a:t>博学笃志 格物明德</a:t>
            </a:r>
            <a:endParaRPr lang="zh-CN" altLang="en-US" sz="900" spc="100" dirty="0">
              <a:solidFill>
                <a:schemeClr val="tx1">
                  <a:lumMod val="75000"/>
                  <a:lumOff val="25000"/>
                </a:schemeClr>
              </a:solidFill>
              <a:latin typeface="+mn-ea"/>
              <a:ea typeface="+mn-ea"/>
            </a:endParaRPr>
          </a:p>
        </p:txBody>
      </p:sp>
      <p:cxnSp>
        <p:nvCxnSpPr>
          <p:cNvPr id="24" name="直接连接符 23">
            <a:extLst>
              <a:ext uri="{FF2B5EF4-FFF2-40B4-BE49-F238E27FC236}">
                <a16:creationId xmlns:a16="http://schemas.microsoft.com/office/drawing/2014/main" id="{D1D193C8-EB78-4907-99BF-8AE2AF28A605}"/>
              </a:ext>
            </a:extLst>
          </p:cNvPr>
          <p:cNvCxnSpPr>
            <a:cxnSpLocks/>
          </p:cNvCxnSpPr>
          <p:nvPr userDrawn="1"/>
        </p:nvCxnSpPr>
        <p:spPr>
          <a:xfrm>
            <a:off x="-600" y="642600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38E0C67D-2798-44CE-B61B-928515D629C6}"/>
              </a:ext>
            </a:extLst>
          </p:cNvPr>
          <p:cNvCxnSpPr>
            <a:cxnSpLocks/>
          </p:cNvCxnSpPr>
          <p:nvPr userDrawn="1"/>
        </p:nvCxnSpPr>
        <p:spPr>
          <a:xfrm>
            <a:off x="0" y="81105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D8802917-53CC-4133-B9A8-C6FE2CF70DA9}"/>
              </a:ext>
            </a:extLst>
          </p:cNvPr>
          <p:cNvSpPr>
            <a:spLocks noChangeAspect="1"/>
          </p:cNvSpPr>
          <p:nvPr userDrawn="1"/>
        </p:nvSpPr>
        <p:spPr>
          <a:xfrm>
            <a:off x="1156800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a:extLst>
              <a:ext uri="{FF2B5EF4-FFF2-40B4-BE49-F238E27FC236}">
                <a16:creationId xmlns:a16="http://schemas.microsoft.com/office/drawing/2014/main" id="{FCD5A209-4529-4CAF-8DE2-0C4848FC9538}"/>
              </a:ext>
            </a:extLst>
          </p:cNvPr>
          <p:cNvSpPr>
            <a:spLocks noChangeAspect="1"/>
          </p:cNvSpPr>
          <p:nvPr userDrawn="1"/>
        </p:nvSpPr>
        <p:spPr>
          <a:xfrm>
            <a:off x="11121924"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椭圆 27">
            <a:extLst>
              <a:ext uri="{FF2B5EF4-FFF2-40B4-BE49-F238E27FC236}">
                <a16:creationId xmlns:a16="http://schemas.microsoft.com/office/drawing/2014/main" id="{7B91E04B-73C4-4C8D-88D3-60A2F21A08F4}"/>
              </a:ext>
            </a:extLst>
          </p:cNvPr>
          <p:cNvSpPr>
            <a:spLocks noChangeAspect="1"/>
          </p:cNvSpPr>
          <p:nvPr userDrawn="1"/>
        </p:nvSpPr>
        <p:spPr>
          <a:xfrm>
            <a:off x="11344961"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椭圆 30">
            <a:extLst>
              <a:ext uri="{FF2B5EF4-FFF2-40B4-BE49-F238E27FC236}">
                <a16:creationId xmlns:a16="http://schemas.microsoft.com/office/drawing/2014/main" id="{97302FA9-8E59-4552-A5A2-C08A1BBBE05E}"/>
              </a:ext>
            </a:extLst>
          </p:cNvPr>
          <p:cNvSpPr>
            <a:spLocks noChangeAspect="1"/>
          </p:cNvSpPr>
          <p:nvPr userDrawn="1"/>
        </p:nvSpPr>
        <p:spPr>
          <a:xfrm>
            <a:off x="1067585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sp>
        <p:nvSpPr>
          <p:cNvPr id="32" name="椭圆 31">
            <a:extLst>
              <a:ext uri="{FF2B5EF4-FFF2-40B4-BE49-F238E27FC236}">
                <a16:creationId xmlns:a16="http://schemas.microsoft.com/office/drawing/2014/main" id="{48232578-0F9B-49AB-8162-84D2D19C6C5D}"/>
              </a:ext>
            </a:extLst>
          </p:cNvPr>
          <p:cNvSpPr>
            <a:spLocks noChangeAspect="1"/>
          </p:cNvSpPr>
          <p:nvPr userDrawn="1"/>
        </p:nvSpPr>
        <p:spPr>
          <a:xfrm>
            <a:off x="10898887" y="6609179"/>
            <a:ext cx="108000" cy="108000"/>
          </a:xfrm>
          <a:prstGeom prst="ellipse">
            <a:avLst/>
          </a:prstGeom>
          <a:solidFill>
            <a:schemeClr val="tx2">
              <a:alpha val="90000"/>
            </a:schemeClr>
          </a:solid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spTree>
    <p:extLst>
      <p:ext uri="{BB962C8B-B14F-4D97-AF65-F5344CB8AC3E}">
        <p14:creationId xmlns:p14="http://schemas.microsoft.com/office/powerpoint/2010/main" val="42157237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容页_3张方形图">
    <p:spTree>
      <p:nvGrpSpPr>
        <p:cNvPr id="1" name=""/>
        <p:cNvGrpSpPr/>
        <p:nvPr/>
      </p:nvGrpSpPr>
      <p:grpSpPr>
        <a:xfrm>
          <a:off x="0" y="0"/>
          <a:ext cx="0" cy="0"/>
          <a:chOff x="0" y="0"/>
          <a:chExt cx="0" cy="0"/>
        </a:xfrm>
      </p:grpSpPr>
      <p:sp>
        <p:nvSpPr>
          <p:cNvPr id="129" name="矩形 128">
            <a:extLst>
              <a:ext uri="{FF2B5EF4-FFF2-40B4-BE49-F238E27FC236}">
                <a16:creationId xmlns:a16="http://schemas.microsoft.com/office/drawing/2014/main" id="{28D388BD-1A23-4BE7-8699-26002363A5FC}"/>
              </a:ext>
            </a:extLst>
          </p:cNvPr>
          <p:cNvSpPr/>
          <p:nvPr userDrawn="1"/>
        </p:nvSpPr>
        <p:spPr>
          <a:xfrm>
            <a:off x="-600" y="0"/>
            <a:ext cx="12193200" cy="68580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占位符 47">
            <a:extLst>
              <a:ext uri="{FF2B5EF4-FFF2-40B4-BE49-F238E27FC236}">
                <a16:creationId xmlns:a16="http://schemas.microsoft.com/office/drawing/2014/main" id="{F0DE6DAA-35F3-4E8C-ADFB-D3DBCE7DF92A}"/>
              </a:ext>
            </a:extLst>
          </p:cNvPr>
          <p:cNvSpPr>
            <a:spLocks noGrp="1"/>
          </p:cNvSpPr>
          <p:nvPr>
            <p:ph type="body" sz="quarter" idx="10" hasCustomPrompt="1"/>
          </p:nvPr>
        </p:nvSpPr>
        <p:spPr>
          <a:xfrm>
            <a:off x="684197" y="209665"/>
            <a:ext cx="6629859" cy="538877"/>
          </a:xfrm>
          <a:prstGeom prst="rect">
            <a:avLst/>
          </a:prstGeom>
        </p:spPr>
        <p:txBody>
          <a:bodyPr lIns="36000" tIns="72000" rIns="36000" bIns="36000"/>
          <a:lstStyle>
            <a:lvl1pPr marL="0" indent="0" algn="l">
              <a:lnSpc>
                <a:spcPct val="100000"/>
              </a:lnSpc>
              <a:spcBef>
                <a:spcPts val="0"/>
              </a:spcBef>
              <a:buNone/>
              <a:defRPr sz="2800" b="1">
                <a:solidFill>
                  <a:schemeClr val="tx2"/>
                </a:solidFill>
                <a:latin typeface="+mj-ea"/>
                <a:ea typeface="+mj-ea"/>
              </a:defRPr>
            </a:lvl1pPr>
          </a:lstStyle>
          <a:p>
            <a:pPr lvl="0"/>
            <a:r>
              <a:rPr lang="zh-CN" altLang="en-US" dirty="0"/>
              <a:t>标题</a:t>
            </a:r>
          </a:p>
        </p:txBody>
      </p:sp>
      <p:sp>
        <p:nvSpPr>
          <p:cNvPr id="13" name="任意多边形: 形状 12">
            <a:extLst>
              <a:ext uri="{FF2B5EF4-FFF2-40B4-BE49-F238E27FC236}">
                <a16:creationId xmlns:a16="http://schemas.microsoft.com/office/drawing/2014/main" id="{B997880A-C9E1-4B80-A06F-43710A1BB186}"/>
              </a:ext>
            </a:extLst>
          </p:cNvPr>
          <p:cNvSpPr>
            <a:spLocks noChangeAspect="1"/>
          </p:cNvSpPr>
          <p:nvPr userDrawn="1"/>
        </p:nvSpPr>
        <p:spPr>
          <a:xfrm rot="21000000">
            <a:off x="105270" y="255687"/>
            <a:ext cx="497857" cy="468000"/>
          </a:xfrm>
          <a:custGeom>
            <a:avLst/>
            <a:gdLst>
              <a:gd name="connsiteX0" fmla="*/ 1806537 w 3713693"/>
              <a:gd name="connsiteY0" fmla="*/ 2280161 h 3490974"/>
              <a:gd name="connsiteX1" fmla="*/ 1660571 w 3713693"/>
              <a:gd name="connsiteY1" fmla="*/ 2382367 h 3490974"/>
              <a:gd name="connsiteX2" fmla="*/ 1762777 w 3713693"/>
              <a:gd name="connsiteY2" fmla="*/ 2528333 h 3490974"/>
              <a:gd name="connsiteX3" fmla="*/ 1908743 w 3713693"/>
              <a:gd name="connsiteY3" fmla="*/ 2426127 h 3490974"/>
              <a:gd name="connsiteX4" fmla="*/ 1806537 w 3713693"/>
              <a:gd name="connsiteY4" fmla="*/ 2280161 h 3490974"/>
              <a:gd name="connsiteX5" fmla="*/ 1279123 w 3713693"/>
              <a:gd name="connsiteY5" fmla="*/ 1897664 h 3490974"/>
              <a:gd name="connsiteX6" fmla="*/ 1133157 w 3713693"/>
              <a:gd name="connsiteY6" fmla="*/ 1999871 h 3490974"/>
              <a:gd name="connsiteX7" fmla="*/ 1235364 w 3713693"/>
              <a:gd name="connsiteY7" fmla="*/ 2145836 h 3490974"/>
              <a:gd name="connsiteX8" fmla="*/ 1381329 w 3713693"/>
              <a:gd name="connsiteY8" fmla="*/ 2043629 h 3490974"/>
              <a:gd name="connsiteX9" fmla="*/ 1279123 w 3713693"/>
              <a:gd name="connsiteY9" fmla="*/ 1897664 h 3490974"/>
              <a:gd name="connsiteX10" fmla="*/ 2403290 w 3713693"/>
              <a:gd name="connsiteY10" fmla="*/ 2008521 h 3490974"/>
              <a:gd name="connsiteX11" fmla="*/ 2257324 w 3713693"/>
              <a:gd name="connsiteY11" fmla="*/ 2110727 h 3490974"/>
              <a:gd name="connsiteX12" fmla="*/ 2359531 w 3713693"/>
              <a:gd name="connsiteY12" fmla="*/ 2256692 h 3490974"/>
              <a:gd name="connsiteX13" fmla="*/ 2505497 w 3713693"/>
              <a:gd name="connsiteY13" fmla="*/ 2154486 h 3490974"/>
              <a:gd name="connsiteX14" fmla="*/ 2403290 w 3713693"/>
              <a:gd name="connsiteY14" fmla="*/ 2008521 h 3490974"/>
              <a:gd name="connsiteX15" fmla="*/ 1880107 w 3713693"/>
              <a:gd name="connsiteY15" fmla="*/ 1579376 h 3490974"/>
              <a:gd name="connsiteX16" fmla="*/ 2026116 w 3713693"/>
              <a:gd name="connsiteY16" fmla="*/ 1787898 h 3490974"/>
              <a:gd name="connsiteX17" fmla="*/ 1817594 w 3713693"/>
              <a:gd name="connsiteY17" fmla="*/ 1933907 h 3490974"/>
              <a:gd name="connsiteX18" fmla="*/ 1671585 w 3713693"/>
              <a:gd name="connsiteY18" fmla="*/ 1725385 h 3490974"/>
              <a:gd name="connsiteX19" fmla="*/ 1880107 w 3713693"/>
              <a:gd name="connsiteY19" fmla="*/ 1579376 h 3490974"/>
              <a:gd name="connsiteX20" fmla="*/ 1334450 w 3713693"/>
              <a:gd name="connsiteY20" fmla="*/ 1253604 h 3490974"/>
              <a:gd name="connsiteX21" fmla="*/ 1188485 w 3713693"/>
              <a:gd name="connsiteY21" fmla="*/ 1355811 h 3490974"/>
              <a:gd name="connsiteX22" fmla="*/ 1290691 w 3713693"/>
              <a:gd name="connsiteY22" fmla="*/ 1501777 h 3490974"/>
              <a:gd name="connsiteX23" fmla="*/ 1436656 w 3713693"/>
              <a:gd name="connsiteY23" fmla="*/ 1399570 h 3490974"/>
              <a:gd name="connsiteX24" fmla="*/ 1334450 w 3713693"/>
              <a:gd name="connsiteY24" fmla="*/ 1253604 h 3490974"/>
              <a:gd name="connsiteX25" fmla="*/ 2098854 w 3713693"/>
              <a:gd name="connsiteY25" fmla="*/ 1372273 h 3490974"/>
              <a:gd name="connsiteX26" fmla="*/ 1682410 w 3713693"/>
              <a:gd name="connsiteY26" fmla="*/ 1465315 h 3490974"/>
              <a:gd name="connsiteX27" fmla="*/ 1644592 w 3713693"/>
              <a:gd name="connsiteY27" fmla="*/ 1344680 h 3490974"/>
              <a:gd name="connsiteX28" fmla="*/ 1516526 w 3713693"/>
              <a:gd name="connsiteY28" fmla="*/ 1753196 h 3490974"/>
              <a:gd name="connsiteX29" fmla="*/ 1388078 w 3713693"/>
              <a:gd name="connsiteY29" fmla="*/ 1724499 h 3490974"/>
              <a:gd name="connsiteX30" fmla="*/ 1692000 w 3713693"/>
              <a:gd name="connsiteY30" fmla="*/ 2055079 h 3490974"/>
              <a:gd name="connsiteX31" fmla="*/ 1637631 w 3713693"/>
              <a:gd name="connsiteY31" fmla="*/ 2114216 h 3490974"/>
              <a:gd name="connsiteX32" fmla="*/ 2034005 w 3713693"/>
              <a:gd name="connsiteY32" fmla="*/ 2025658 h 3490974"/>
              <a:gd name="connsiteX33" fmla="*/ 2066122 w 3713693"/>
              <a:gd name="connsiteY33" fmla="*/ 2128107 h 3490974"/>
              <a:gd name="connsiteX34" fmla="*/ 2186207 w 3713693"/>
              <a:gd name="connsiteY34" fmla="*/ 1745050 h 3490974"/>
              <a:gd name="connsiteX35" fmla="*/ 2313367 w 3713693"/>
              <a:gd name="connsiteY35" fmla="*/ 1773460 h 3490974"/>
              <a:gd name="connsiteX36" fmla="*/ 2021693 w 3713693"/>
              <a:gd name="connsiteY36" fmla="*/ 1456202 h 3490974"/>
              <a:gd name="connsiteX37" fmla="*/ 2462689 w 3713693"/>
              <a:gd name="connsiteY37" fmla="*/ 1359475 h 3490974"/>
              <a:gd name="connsiteX38" fmla="*/ 2316723 w 3713693"/>
              <a:gd name="connsiteY38" fmla="*/ 1461680 h 3490974"/>
              <a:gd name="connsiteX39" fmla="*/ 2418929 w 3713693"/>
              <a:gd name="connsiteY39" fmla="*/ 1607647 h 3490974"/>
              <a:gd name="connsiteX40" fmla="*/ 2564895 w 3713693"/>
              <a:gd name="connsiteY40" fmla="*/ 1505441 h 3490974"/>
              <a:gd name="connsiteX41" fmla="*/ 2462689 w 3713693"/>
              <a:gd name="connsiteY41" fmla="*/ 1359475 h 3490974"/>
              <a:gd name="connsiteX42" fmla="*/ 1930774 w 3713693"/>
              <a:gd name="connsiteY42" fmla="*/ 981055 h 3490974"/>
              <a:gd name="connsiteX43" fmla="*/ 1784808 w 3713693"/>
              <a:gd name="connsiteY43" fmla="*/ 1083262 h 3490974"/>
              <a:gd name="connsiteX44" fmla="*/ 1887015 w 3713693"/>
              <a:gd name="connsiteY44" fmla="*/ 1229227 h 3490974"/>
              <a:gd name="connsiteX45" fmla="*/ 2032981 w 3713693"/>
              <a:gd name="connsiteY45" fmla="*/ 1127021 h 3490974"/>
              <a:gd name="connsiteX46" fmla="*/ 1930774 w 3713693"/>
              <a:gd name="connsiteY46" fmla="*/ 981055 h 3490974"/>
              <a:gd name="connsiteX47" fmla="*/ 2528410 w 3713693"/>
              <a:gd name="connsiteY47" fmla="*/ 0 h 3490974"/>
              <a:gd name="connsiteX48" fmla="*/ 2711243 w 3713693"/>
              <a:gd name="connsiteY48" fmla="*/ 583212 h 3490974"/>
              <a:gd name="connsiteX49" fmla="*/ 2466996 w 3713693"/>
              <a:gd name="connsiteY49" fmla="*/ 1006259 h 3490974"/>
              <a:gd name="connsiteX50" fmla="*/ 3300034 w 3713693"/>
              <a:gd name="connsiteY50" fmla="*/ 1006259 h 3490974"/>
              <a:gd name="connsiteX51" fmla="*/ 3713693 w 3713693"/>
              <a:gd name="connsiteY51" fmla="*/ 1456203 h 3490974"/>
              <a:gd name="connsiteX52" fmla="*/ 3300032 w 3713693"/>
              <a:gd name="connsiteY52" fmla="*/ 1906146 h 3490974"/>
              <a:gd name="connsiteX53" fmla="*/ 2798766 w 3713693"/>
              <a:gd name="connsiteY53" fmla="*/ 1906146 h 3490974"/>
              <a:gd name="connsiteX54" fmla="*/ 3215040 w 3713693"/>
              <a:gd name="connsiteY54" fmla="*/ 2627154 h 3490974"/>
              <a:gd name="connsiteX55" fmla="*/ 3032208 w 3713693"/>
              <a:gd name="connsiteY55" fmla="*/ 3210365 h 3490974"/>
              <a:gd name="connsiteX56" fmla="*/ 2435715 w 3713693"/>
              <a:gd name="connsiteY56" fmla="*/ 3077097 h 3490974"/>
              <a:gd name="connsiteX57" fmla="*/ 2191110 w 3713693"/>
              <a:gd name="connsiteY57" fmla="*/ 2653431 h 3490974"/>
              <a:gd name="connsiteX58" fmla="*/ 1784498 w 3713693"/>
              <a:gd name="connsiteY58" fmla="*/ 3357705 h 3490974"/>
              <a:gd name="connsiteX59" fmla="*/ 1188005 w 3713693"/>
              <a:gd name="connsiteY59" fmla="*/ 3490974 h 3490974"/>
              <a:gd name="connsiteX60" fmla="*/ 1005173 w 3713693"/>
              <a:gd name="connsiteY60" fmla="*/ 2907762 h 3490974"/>
              <a:gd name="connsiteX61" fmla="*/ 1237695 w 3713693"/>
              <a:gd name="connsiteY61" fmla="*/ 2505022 h 3490974"/>
              <a:gd name="connsiteX62" fmla="*/ 413660 w 3713693"/>
              <a:gd name="connsiteY62" fmla="*/ 2505022 h 3490974"/>
              <a:gd name="connsiteX63" fmla="*/ 0 w 3713693"/>
              <a:gd name="connsiteY63" fmla="*/ 2055078 h 3490974"/>
              <a:gd name="connsiteX64" fmla="*/ 413660 w 3713693"/>
              <a:gd name="connsiteY64" fmla="*/ 1605135 h 3490974"/>
              <a:gd name="connsiteX65" fmla="*/ 911492 w 3713693"/>
              <a:gd name="connsiteY65" fmla="*/ 1605135 h 3490974"/>
              <a:gd name="connsiteX66" fmla="*/ 487693 w 3713693"/>
              <a:gd name="connsiteY66" fmla="*/ 871093 h 3490974"/>
              <a:gd name="connsiteX67" fmla="*/ 670525 w 3713693"/>
              <a:gd name="connsiteY67" fmla="*/ 287881 h 3490974"/>
              <a:gd name="connsiteX68" fmla="*/ 1267018 w 3713693"/>
              <a:gd name="connsiteY68" fmla="*/ 421150 h 3490974"/>
              <a:gd name="connsiteX69" fmla="*/ 1516364 w 3713693"/>
              <a:gd name="connsiteY69" fmla="*/ 853029 h 3490974"/>
              <a:gd name="connsiteX70" fmla="*/ 1931918 w 3713693"/>
              <a:gd name="connsiteY70" fmla="*/ 133268 h 34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13693" h="3490974">
                <a:moveTo>
                  <a:pt x="1806537" y="2280161"/>
                </a:moveTo>
                <a:cubicBezTo>
                  <a:pt x="1738005" y="2268078"/>
                  <a:pt x="1672654" y="2313837"/>
                  <a:pt x="1660571" y="2382367"/>
                </a:cubicBezTo>
                <a:cubicBezTo>
                  <a:pt x="1648487" y="2450898"/>
                  <a:pt x="1694246" y="2516249"/>
                  <a:pt x="1762777" y="2528333"/>
                </a:cubicBezTo>
                <a:cubicBezTo>
                  <a:pt x="1831308" y="2540416"/>
                  <a:pt x="1896659" y="2494657"/>
                  <a:pt x="1908743" y="2426127"/>
                </a:cubicBezTo>
                <a:cubicBezTo>
                  <a:pt x="1920826" y="2357596"/>
                  <a:pt x="1875067" y="2292245"/>
                  <a:pt x="1806537" y="2280161"/>
                </a:cubicBezTo>
                <a:close/>
                <a:moveTo>
                  <a:pt x="1279123" y="1897664"/>
                </a:moveTo>
                <a:cubicBezTo>
                  <a:pt x="1210592" y="1885580"/>
                  <a:pt x="1145241" y="1931339"/>
                  <a:pt x="1133157" y="1999871"/>
                </a:cubicBezTo>
                <a:cubicBezTo>
                  <a:pt x="1121074" y="2068401"/>
                  <a:pt x="1166833" y="2133752"/>
                  <a:pt x="1235364" y="2145836"/>
                </a:cubicBezTo>
                <a:cubicBezTo>
                  <a:pt x="1303894" y="2157920"/>
                  <a:pt x="1369245" y="2112161"/>
                  <a:pt x="1381329" y="2043629"/>
                </a:cubicBezTo>
                <a:cubicBezTo>
                  <a:pt x="1393413" y="1975098"/>
                  <a:pt x="1347654" y="1909747"/>
                  <a:pt x="1279123" y="1897664"/>
                </a:cubicBezTo>
                <a:close/>
                <a:moveTo>
                  <a:pt x="2403290" y="2008521"/>
                </a:moveTo>
                <a:cubicBezTo>
                  <a:pt x="2334760" y="1996437"/>
                  <a:pt x="2269409" y="2042196"/>
                  <a:pt x="2257324" y="2110727"/>
                </a:cubicBezTo>
                <a:cubicBezTo>
                  <a:pt x="2245241" y="2179257"/>
                  <a:pt x="2291000" y="2244609"/>
                  <a:pt x="2359531" y="2256692"/>
                </a:cubicBezTo>
                <a:cubicBezTo>
                  <a:pt x="2428061" y="2268776"/>
                  <a:pt x="2493413" y="2223017"/>
                  <a:pt x="2505497" y="2154486"/>
                </a:cubicBezTo>
                <a:cubicBezTo>
                  <a:pt x="2517580" y="2085955"/>
                  <a:pt x="2471822" y="2020604"/>
                  <a:pt x="2403290" y="2008521"/>
                </a:cubicBezTo>
                <a:close/>
                <a:moveTo>
                  <a:pt x="1880107" y="1579376"/>
                </a:moveTo>
                <a:cubicBezTo>
                  <a:pt x="1978008" y="1596638"/>
                  <a:pt x="2043379" y="1689997"/>
                  <a:pt x="2026116" y="1787898"/>
                </a:cubicBezTo>
                <a:cubicBezTo>
                  <a:pt x="2008853" y="1885799"/>
                  <a:pt x="1915495" y="1951169"/>
                  <a:pt x="1817594" y="1933907"/>
                </a:cubicBezTo>
                <a:cubicBezTo>
                  <a:pt x="1719693" y="1916644"/>
                  <a:pt x="1654323" y="1823285"/>
                  <a:pt x="1671585" y="1725385"/>
                </a:cubicBezTo>
                <a:cubicBezTo>
                  <a:pt x="1688848" y="1627484"/>
                  <a:pt x="1782207" y="1562113"/>
                  <a:pt x="1880107" y="1579376"/>
                </a:cubicBezTo>
                <a:close/>
                <a:moveTo>
                  <a:pt x="1334450" y="1253604"/>
                </a:moveTo>
                <a:cubicBezTo>
                  <a:pt x="1265919" y="1241521"/>
                  <a:pt x="1200568" y="1287280"/>
                  <a:pt x="1188485" y="1355811"/>
                </a:cubicBezTo>
                <a:cubicBezTo>
                  <a:pt x="1176401" y="1424341"/>
                  <a:pt x="1222160" y="1489692"/>
                  <a:pt x="1290691" y="1501777"/>
                </a:cubicBezTo>
                <a:cubicBezTo>
                  <a:pt x="1359222" y="1513860"/>
                  <a:pt x="1424572" y="1468101"/>
                  <a:pt x="1436656" y="1399570"/>
                </a:cubicBezTo>
                <a:cubicBezTo>
                  <a:pt x="1448741" y="1331040"/>
                  <a:pt x="1402981" y="1265689"/>
                  <a:pt x="1334450" y="1253604"/>
                </a:cubicBezTo>
                <a:close/>
                <a:moveTo>
                  <a:pt x="2098854" y="1372273"/>
                </a:moveTo>
                <a:lnTo>
                  <a:pt x="1682410" y="1465315"/>
                </a:lnTo>
                <a:lnTo>
                  <a:pt x="1644592" y="1344680"/>
                </a:lnTo>
                <a:lnTo>
                  <a:pt x="1516526" y="1753196"/>
                </a:lnTo>
                <a:lnTo>
                  <a:pt x="1388078" y="1724499"/>
                </a:lnTo>
                <a:lnTo>
                  <a:pt x="1692000" y="2055079"/>
                </a:lnTo>
                <a:lnTo>
                  <a:pt x="1637631" y="2114216"/>
                </a:lnTo>
                <a:lnTo>
                  <a:pt x="2034005" y="2025658"/>
                </a:lnTo>
                <a:lnTo>
                  <a:pt x="2066122" y="2128107"/>
                </a:lnTo>
                <a:lnTo>
                  <a:pt x="2186207" y="1745050"/>
                </a:lnTo>
                <a:lnTo>
                  <a:pt x="2313367" y="1773460"/>
                </a:lnTo>
                <a:lnTo>
                  <a:pt x="2021693" y="1456202"/>
                </a:lnTo>
                <a:close/>
                <a:moveTo>
                  <a:pt x="2462689" y="1359475"/>
                </a:moveTo>
                <a:cubicBezTo>
                  <a:pt x="2394158" y="1347390"/>
                  <a:pt x="2328807" y="1393151"/>
                  <a:pt x="2316723" y="1461680"/>
                </a:cubicBezTo>
                <a:cubicBezTo>
                  <a:pt x="2304639" y="1530212"/>
                  <a:pt x="2350399" y="1595563"/>
                  <a:pt x="2418929" y="1607647"/>
                </a:cubicBezTo>
                <a:cubicBezTo>
                  <a:pt x="2487460" y="1619731"/>
                  <a:pt x="2552811" y="1573971"/>
                  <a:pt x="2564895" y="1505441"/>
                </a:cubicBezTo>
                <a:cubicBezTo>
                  <a:pt x="2576979" y="1436909"/>
                  <a:pt x="2531219" y="1371558"/>
                  <a:pt x="2462689" y="1359475"/>
                </a:cubicBezTo>
                <a:close/>
                <a:moveTo>
                  <a:pt x="1930774" y="981055"/>
                </a:moveTo>
                <a:cubicBezTo>
                  <a:pt x="1862243" y="968972"/>
                  <a:pt x="1796893" y="1014731"/>
                  <a:pt x="1784808" y="1083262"/>
                </a:cubicBezTo>
                <a:cubicBezTo>
                  <a:pt x="1772725" y="1151793"/>
                  <a:pt x="1818485" y="1217143"/>
                  <a:pt x="1887015" y="1229227"/>
                </a:cubicBezTo>
                <a:cubicBezTo>
                  <a:pt x="1955546" y="1241311"/>
                  <a:pt x="2020896" y="1195552"/>
                  <a:pt x="2032981" y="1127021"/>
                </a:cubicBezTo>
                <a:cubicBezTo>
                  <a:pt x="2045064" y="1058490"/>
                  <a:pt x="1999305" y="993139"/>
                  <a:pt x="1930774" y="981055"/>
                </a:cubicBezTo>
                <a:close/>
                <a:moveTo>
                  <a:pt x="2528410" y="0"/>
                </a:moveTo>
                <a:lnTo>
                  <a:pt x="2711243" y="583212"/>
                </a:lnTo>
                <a:lnTo>
                  <a:pt x="2466996" y="1006259"/>
                </a:lnTo>
                <a:lnTo>
                  <a:pt x="3300034" y="1006259"/>
                </a:lnTo>
                <a:lnTo>
                  <a:pt x="3713693" y="1456203"/>
                </a:lnTo>
                <a:lnTo>
                  <a:pt x="3300032" y="1906146"/>
                </a:lnTo>
                <a:lnTo>
                  <a:pt x="2798766" y="1906146"/>
                </a:lnTo>
                <a:lnTo>
                  <a:pt x="3215040" y="2627154"/>
                </a:lnTo>
                <a:lnTo>
                  <a:pt x="3032208" y="3210365"/>
                </a:lnTo>
                <a:lnTo>
                  <a:pt x="2435715" y="3077097"/>
                </a:lnTo>
                <a:lnTo>
                  <a:pt x="2191110" y="2653431"/>
                </a:lnTo>
                <a:lnTo>
                  <a:pt x="1784498" y="3357705"/>
                </a:lnTo>
                <a:lnTo>
                  <a:pt x="1188005" y="3490974"/>
                </a:lnTo>
                <a:lnTo>
                  <a:pt x="1005173" y="2907762"/>
                </a:lnTo>
                <a:lnTo>
                  <a:pt x="1237695" y="2505022"/>
                </a:lnTo>
                <a:lnTo>
                  <a:pt x="413660" y="2505022"/>
                </a:lnTo>
                <a:lnTo>
                  <a:pt x="0" y="2055078"/>
                </a:lnTo>
                <a:lnTo>
                  <a:pt x="413660" y="1605135"/>
                </a:lnTo>
                <a:lnTo>
                  <a:pt x="911492" y="1605135"/>
                </a:lnTo>
                <a:lnTo>
                  <a:pt x="487693" y="871093"/>
                </a:lnTo>
                <a:lnTo>
                  <a:pt x="670525" y="287881"/>
                </a:lnTo>
                <a:lnTo>
                  <a:pt x="1267018" y="421150"/>
                </a:lnTo>
                <a:lnTo>
                  <a:pt x="1516364" y="853029"/>
                </a:lnTo>
                <a:lnTo>
                  <a:pt x="1931918" y="133268"/>
                </a:ln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dirty="0">
              <a:solidFill>
                <a:schemeClr val="bg1"/>
              </a:solidFill>
            </a:endParaRPr>
          </a:p>
        </p:txBody>
      </p:sp>
      <p:sp>
        <p:nvSpPr>
          <p:cNvPr id="17" name="任意多边形: 形状 16">
            <a:extLst>
              <a:ext uri="{FF2B5EF4-FFF2-40B4-BE49-F238E27FC236}">
                <a16:creationId xmlns:a16="http://schemas.microsoft.com/office/drawing/2014/main" id="{4DFEA5C1-DE9F-4351-B445-296593A3A770}"/>
              </a:ext>
            </a:extLst>
          </p:cNvPr>
          <p:cNvSpPr>
            <a:spLocks noChangeAspect="1"/>
          </p:cNvSpPr>
          <p:nvPr userDrawn="1"/>
        </p:nvSpPr>
        <p:spPr>
          <a:xfrm>
            <a:off x="9962751" y="291578"/>
            <a:ext cx="414000" cy="414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dirty="0">
              <a:solidFill>
                <a:schemeClr val="tx1"/>
              </a:solidFill>
            </a:endParaRPr>
          </a:p>
        </p:txBody>
      </p:sp>
      <p:pic>
        <p:nvPicPr>
          <p:cNvPr id="18" name="图片 17">
            <a:extLst>
              <a:ext uri="{FF2B5EF4-FFF2-40B4-BE49-F238E27FC236}">
                <a16:creationId xmlns:a16="http://schemas.microsoft.com/office/drawing/2014/main" id="{C5363A52-9BDA-46D4-84A0-46133A9FE16A}"/>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10452000" y="335103"/>
            <a:ext cx="1224000" cy="326951"/>
          </a:xfrm>
          <a:prstGeom prst="rect">
            <a:avLst/>
          </a:prstGeom>
        </p:spPr>
      </p:pic>
      <p:sp>
        <p:nvSpPr>
          <p:cNvPr id="26" name="图片占位符 25">
            <a:extLst>
              <a:ext uri="{FF2B5EF4-FFF2-40B4-BE49-F238E27FC236}">
                <a16:creationId xmlns:a16="http://schemas.microsoft.com/office/drawing/2014/main" id="{F8EB7A1E-60DF-4B94-A5A7-53C1D67FE296}"/>
              </a:ext>
            </a:extLst>
          </p:cNvPr>
          <p:cNvSpPr>
            <a:spLocks noGrp="1" noChangeAspect="1"/>
          </p:cNvSpPr>
          <p:nvPr>
            <p:ph type="pic" sz="quarter" idx="18" hasCustomPrompt="1"/>
          </p:nvPr>
        </p:nvSpPr>
        <p:spPr>
          <a:xfrm>
            <a:off x="1053749" y="1140726"/>
            <a:ext cx="2847074" cy="2847074"/>
          </a:xfrm>
          <a:custGeom>
            <a:avLst/>
            <a:gdLst>
              <a:gd name="connsiteX0" fmla="*/ 1605874 w 3211748"/>
              <a:gd name="connsiteY0" fmla="*/ 0 h 3211748"/>
              <a:gd name="connsiteX1" fmla="*/ 3211748 w 3211748"/>
              <a:gd name="connsiteY1" fmla="*/ 1605874 h 3211748"/>
              <a:gd name="connsiteX2" fmla="*/ 1605874 w 3211748"/>
              <a:gd name="connsiteY2" fmla="*/ 3211748 h 3211748"/>
              <a:gd name="connsiteX3" fmla="*/ 0 w 3211748"/>
              <a:gd name="connsiteY3" fmla="*/ 1605874 h 3211748"/>
            </a:gdLst>
            <a:ahLst/>
            <a:cxnLst>
              <a:cxn ang="0">
                <a:pos x="connsiteX0" y="connsiteY0"/>
              </a:cxn>
              <a:cxn ang="0">
                <a:pos x="connsiteX1" y="connsiteY1"/>
              </a:cxn>
              <a:cxn ang="0">
                <a:pos x="connsiteX2" y="connsiteY2"/>
              </a:cxn>
              <a:cxn ang="0">
                <a:pos x="connsiteX3" y="connsiteY3"/>
              </a:cxn>
            </a:cxnLst>
            <a:rect l="l" t="t" r="r" b="b"/>
            <a:pathLst>
              <a:path w="3211748" h="3211748">
                <a:moveTo>
                  <a:pt x="1605874" y="0"/>
                </a:moveTo>
                <a:lnTo>
                  <a:pt x="3211748" y="1605874"/>
                </a:lnTo>
                <a:lnTo>
                  <a:pt x="1605874" y="3211748"/>
                </a:lnTo>
                <a:lnTo>
                  <a:pt x="0" y="1605874"/>
                </a:lnTo>
                <a:close/>
              </a:path>
            </a:pathLst>
          </a:custGeom>
          <a:effectLst/>
        </p:spPr>
        <p:txBody>
          <a:bodyPr wrap="square">
            <a:noAutofit/>
          </a:bodyPr>
          <a:lstStyle>
            <a:lvl1pPr marL="0" indent="0" algn="ctr">
              <a:lnSpc>
                <a:spcPct val="200000"/>
              </a:lnSpc>
              <a:buNone/>
              <a:defRPr sz="2400"/>
            </a:lvl1pPr>
          </a:lstStyle>
          <a:p>
            <a:r>
              <a:rPr lang="zh-CN" altLang="en-US" dirty="0"/>
              <a:t>图片</a:t>
            </a:r>
          </a:p>
        </p:txBody>
      </p:sp>
      <p:sp>
        <p:nvSpPr>
          <p:cNvPr id="29" name="图片占位符 28">
            <a:extLst>
              <a:ext uri="{FF2B5EF4-FFF2-40B4-BE49-F238E27FC236}">
                <a16:creationId xmlns:a16="http://schemas.microsoft.com/office/drawing/2014/main" id="{987EAE44-6DFE-4EFC-99F7-367D1419962F}"/>
              </a:ext>
            </a:extLst>
          </p:cNvPr>
          <p:cNvSpPr>
            <a:spLocks noGrp="1" noChangeAspect="1"/>
          </p:cNvSpPr>
          <p:nvPr>
            <p:ph type="pic" sz="quarter" idx="19" hasCustomPrompt="1"/>
          </p:nvPr>
        </p:nvSpPr>
        <p:spPr>
          <a:xfrm>
            <a:off x="4672463" y="1140726"/>
            <a:ext cx="2847074" cy="2847074"/>
          </a:xfrm>
          <a:custGeom>
            <a:avLst/>
            <a:gdLst>
              <a:gd name="connsiteX0" fmla="*/ 1605874 w 3211748"/>
              <a:gd name="connsiteY0" fmla="*/ 0 h 3211748"/>
              <a:gd name="connsiteX1" fmla="*/ 3211748 w 3211748"/>
              <a:gd name="connsiteY1" fmla="*/ 1605874 h 3211748"/>
              <a:gd name="connsiteX2" fmla="*/ 1605874 w 3211748"/>
              <a:gd name="connsiteY2" fmla="*/ 3211748 h 3211748"/>
              <a:gd name="connsiteX3" fmla="*/ 0 w 3211748"/>
              <a:gd name="connsiteY3" fmla="*/ 1605874 h 3211748"/>
            </a:gdLst>
            <a:ahLst/>
            <a:cxnLst>
              <a:cxn ang="0">
                <a:pos x="connsiteX0" y="connsiteY0"/>
              </a:cxn>
              <a:cxn ang="0">
                <a:pos x="connsiteX1" y="connsiteY1"/>
              </a:cxn>
              <a:cxn ang="0">
                <a:pos x="connsiteX2" y="connsiteY2"/>
              </a:cxn>
              <a:cxn ang="0">
                <a:pos x="connsiteX3" y="connsiteY3"/>
              </a:cxn>
            </a:cxnLst>
            <a:rect l="l" t="t" r="r" b="b"/>
            <a:pathLst>
              <a:path w="3211748" h="3211748">
                <a:moveTo>
                  <a:pt x="1605874" y="0"/>
                </a:moveTo>
                <a:lnTo>
                  <a:pt x="3211748" y="1605874"/>
                </a:lnTo>
                <a:lnTo>
                  <a:pt x="1605874" y="3211748"/>
                </a:lnTo>
                <a:lnTo>
                  <a:pt x="0" y="1605874"/>
                </a:lnTo>
                <a:close/>
              </a:path>
            </a:pathLst>
          </a:custGeom>
          <a:effectLst/>
        </p:spPr>
        <p:txBody>
          <a:bodyPr wrap="square">
            <a:noAutofit/>
          </a:bodyPr>
          <a:lstStyle>
            <a:lvl1pPr marL="0" indent="0" algn="ctr">
              <a:lnSpc>
                <a:spcPct val="200000"/>
              </a:lnSpc>
              <a:buNone/>
              <a:defRPr sz="2400"/>
            </a:lvl1pPr>
          </a:lstStyle>
          <a:p>
            <a:r>
              <a:rPr lang="zh-CN" altLang="en-US" dirty="0"/>
              <a:t>图片</a:t>
            </a:r>
          </a:p>
        </p:txBody>
      </p:sp>
      <p:sp>
        <p:nvSpPr>
          <p:cNvPr id="30" name="图片占位符 29">
            <a:extLst>
              <a:ext uri="{FF2B5EF4-FFF2-40B4-BE49-F238E27FC236}">
                <a16:creationId xmlns:a16="http://schemas.microsoft.com/office/drawing/2014/main" id="{B60BBB37-49AC-44C9-94DD-B38653EB09EC}"/>
              </a:ext>
            </a:extLst>
          </p:cNvPr>
          <p:cNvSpPr>
            <a:spLocks noGrp="1" noChangeAspect="1"/>
          </p:cNvSpPr>
          <p:nvPr>
            <p:ph type="pic" sz="quarter" idx="20" hasCustomPrompt="1"/>
          </p:nvPr>
        </p:nvSpPr>
        <p:spPr>
          <a:xfrm>
            <a:off x="8291177" y="1140726"/>
            <a:ext cx="2847074" cy="2847074"/>
          </a:xfrm>
          <a:custGeom>
            <a:avLst/>
            <a:gdLst>
              <a:gd name="connsiteX0" fmla="*/ 1605874 w 3211748"/>
              <a:gd name="connsiteY0" fmla="*/ 0 h 3211748"/>
              <a:gd name="connsiteX1" fmla="*/ 3211748 w 3211748"/>
              <a:gd name="connsiteY1" fmla="*/ 1605874 h 3211748"/>
              <a:gd name="connsiteX2" fmla="*/ 1605874 w 3211748"/>
              <a:gd name="connsiteY2" fmla="*/ 3211748 h 3211748"/>
              <a:gd name="connsiteX3" fmla="*/ 0 w 3211748"/>
              <a:gd name="connsiteY3" fmla="*/ 1605874 h 3211748"/>
            </a:gdLst>
            <a:ahLst/>
            <a:cxnLst>
              <a:cxn ang="0">
                <a:pos x="connsiteX0" y="connsiteY0"/>
              </a:cxn>
              <a:cxn ang="0">
                <a:pos x="connsiteX1" y="connsiteY1"/>
              </a:cxn>
              <a:cxn ang="0">
                <a:pos x="connsiteX2" y="connsiteY2"/>
              </a:cxn>
              <a:cxn ang="0">
                <a:pos x="connsiteX3" y="connsiteY3"/>
              </a:cxn>
            </a:cxnLst>
            <a:rect l="l" t="t" r="r" b="b"/>
            <a:pathLst>
              <a:path w="3211748" h="3211748">
                <a:moveTo>
                  <a:pt x="1605874" y="0"/>
                </a:moveTo>
                <a:lnTo>
                  <a:pt x="3211748" y="1605874"/>
                </a:lnTo>
                <a:lnTo>
                  <a:pt x="1605874" y="3211748"/>
                </a:lnTo>
                <a:lnTo>
                  <a:pt x="0" y="1605874"/>
                </a:lnTo>
                <a:close/>
              </a:path>
            </a:pathLst>
          </a:custGeom>
          <a:effectLst/>
        </p:spPr>
        <p:txBody>
          <a:bodyPr wrap="square">
            <a:noAutofit/>
          </a:bodyPr>
          <a:lstStyle>
            <a:lvl1pPr marL="0" indent="0" algn="ctr">
              <a:lnSpc>
                <a:spcPct val="200000"/>
              </a:lnSpc>
              <a:buNone/>
              <a:defRPr sz="2400"/>
            </a:lvl1pPr>
          </a:lstStyle>
          <a:p>
            <a:r>
              <a:rPr lang="zh-CN" altLang="en-US" dirty="0"/>
              <a:t>图片</a:t>
            </a:r>
          </a:p>
        </p:txBody>
      </p:sp>
      <p:sp>
        <p:nvSpPr>
          <p:cNvPr id="21" name="文本框 20">
            <a:extLst>
              <a:ext uri="{FF2B5EF4-FFF2-40B4-BE49-F238E27FC236}">
                <a16:creationId xmlns:a16="http://schemas.microsoft.com/office/drawing/2014/main" id="{0215FAAC-77B8-4D7B-8E72-FC5863294CFA}"/>
              </a:ext>
            </a:extLst>
          </p:cNvPr>
          <p:cNvSpPr txBox="1"/>
          <p:nvPr userDrawn="1"/>
        </p:nvSpPr>
        <p:spPr>
          <a:xfrm>
            <a:off x="425675" y="6474097"/>
            <a:ext cx="1964352" cy="313484"/>
          </a:xfrm>
          <a:prstGeom prst="rect">
            <a:avLst/>
          </a:prstGeom>
          <a:noFill/>
        </p:spPr>
        <p:txBody>
          <a:bodyPr wrap="square" rtlCol="0">
            <a:spAutoFit/>
          </a:bodyPr>
          <a:lstStyle/>
          <a:p>
            <a:pPr algn="dist">
              <a:lnSpc>
                <a:spcPct val="130000"/>
              </a:lnSpc>
            </a:pPr>
            <a:r>
              <a:rPr lang="zh-CN" altLang="en-US" sz="1200" b="0" i="0" kern="1200" dirty="0">
                <a:solidFill>
                  <a:schemeClr val="tx1">
                    <a:lumMod val="75000"/>
                    <a:lumOff val="25000"/>
                  </a:schemeClr>
                </a:solidFill>
                <a:effectLst/>
                <a:latin typeface="+mn-ea"/>
                <a:ea typeface="+mn-ea"/>
                <a:cs typeface="+mn-cs"/>
              </a:rPr>
              <a:t>博学笃志 格物明德</a:t>
            </a:r>
            <a:endParaRPr lang="zh-CN" altLang="en-US" sz="900" spc="100" dirty="0">
              <a:solidFill>
                <a:schemeClr val="tx1">
                  <a:lumMod val="75000"/>
                  <a:lumOff val="25000"/>
                </a:schemeClr>
              </a:solidFill>
              <a:latin typeface="+mn-ea"/>
              <a:ea typeface="+mn-ea"/>
            </a:endParaRPr>
          </a:p>
        </p:txBody>
      </p:sp>
      <p:cxnSp>
        <p:nvCxnSpPr>
          <p:cNvPr id="23" name="直接连接符 22">
            <a:extLst>
              <a:ext uri="{FF2B5EF4-FFF2-40B4-BE49-F238E27FC236}">
                <a16:creationId xmlns:a16="http://schemas.microsoft.com/office/drawing/2014/main" id="{11CADD4D-8737-45AC-8354-1EEC6D5FCFD7}"/>
              </a:ext>
            </a:extLst>
          </p:cNvPr>
          <p:cNvCxnSpPr>
            <a:cxnSpLocks/>
          </p:cNvCxnSpPr>
          <p:nvPr userDrawn="1"/>
        </p:nvCxnSpPr>
        <p:spPr>
          <a:xfrm>
            <a:off x="-600" y="642600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B5EAB9E-21DE-4B01-89EE-90143B220DCD}"/>
              </a:ext>
            </a:extLst>
          </p:cNvPr>
          <p:cNvCxnSpPr>
            <a:cxnSpLocks/>
          </p:cNvCxnSpPr>
          <p:nvPr userDrawn="1"/>
        </p:nvCxnSpPr>
        <p:spPr>
          <a:xfrm>
            <a:off x="0" y="81105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8DB6B586-29F2-41A4-9379-C4E2887A72CB}"/>
              </a:ext>
            </a:extLst>
          </p:cNvPr>
          <p:cNvSpPr>
            <a:spLocks noChangeAspect="1"/>
          </p:cNvSpPr>
          <p:nvPr userDrawn="1"/>
        </p:nvSpPr>
        <p:spPr>
          <a:xfrm>
            <a:off x="1156800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a:extLst>
              <a:ext uri="{FF2B5EF4-FFF2-40B4-BE49-F238E27FC236}">
                <a16:creationId xmlns:a16="http://schemas.microsoft.com/office/drawing/2014/main" id="{CC36B209-09A7-40E9-B2BF-73B0D6C6F781}"/>
              </a:ext>
            </a:extLst>
          </p:cNvPr>
          <p:cNvSpPr>
            <a:spLocks noChangeAspect="1"/>
          </p:cNvSpPr>
          <p:nvPr userDrawn="1"/>
        </p:nvSpPr>
        <p:spPr>
          <a:xfrm>
            <a:off x="11121924"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椭圆 27">
            <a:extLst>
              <a:ext uri="{FF2B5EF4-FFF2-40B4-BE49-F238E27FC236}">
                <a16:creationId xmlns:a16="http://schemas.microsoft.com/office/drawing/2014/main" id="{F091DDB8-96AA-47F8-B856-34DD2A57F86B}"/>
              </a:ext>
            </a:extLst>
          </p:cNvPr>
          <p:cNvSpPr>
            <a:spLocks noChangeAspect="1"/>
          </p:cNvSpPr>
          <p:nvPr userDrawn="1"/>
        </p:nvSpPr>
        <p:spPr>
          <a:xfrm>
            <a:off x="11344961"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椭圆 30">
            <a:extLst>
              <a:ext uri="{FF2B5EF4-FFF2-40B4-BE49-F238E27FC236}">
                <a16:creationId xmlns:a16="http://schemas.microsoft.com/office/drawing/2014/main" id="{14E41BD9-8A13-48B4-8D32-0DBB93F4C5FF}"/>
              </a:ext>
            </a:extLst>
          </p:cNvPr>
          <p:cNvSpPr>
            <a:spLocks noChangeAspect="1"/>
          </p:cNvSpPr>
          <p:nvPr userDrawn="1"/>
        </p:nvSpPr>
        <p:spPr>
          <a:xfrm>
            <a:off x="1067585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sp>
        <p:nvSpPr>
          <p:cNvPr id="32" name="椭圆 31">
            <a:extLst>
              <a:ext uri="{FF2B5EF4-FFF2-40B4-BE49-F238E27FC236}">
                <a16:creationId xmlns:a16="http://schemas.microsoft.com/office/drawing/2014/main" id="{BEF226E3-725C-40D7-A6F7-47B3B1E8C461}"/>
              </a:ext>
            </a:extLst>
          </p:cNvPr>
          <p:cNvSpPr>
            <a:spLocks noChangeAspect="1"/>
          </p:cNvSpPr>
          <p:nvPr userDrawn="1"/>
        </p:nvSpPr>
        <p:spPr>
          <a:xfrm>
            <a:off x="10898887" y="6609179"/>
            <a:ext cx="108000" cy="108000"/>
          </a:xfrm>
          <a:prstGeom prst="ellipse">
            <a:avLst/>
          </a:prstGeom>
          <a:solidFill>
            <a:schemeClr val="tx2">
              <a:alpha val="90000"/>
            </a:schemeClr>
          </a:solid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spTree>
    <p:extLst>
      <p:ext uri="{BB962C8B-B14F-4D97-AF65-F5344CB8AC3E}">
        <p14:creationId xmlns:p14="http://schemas.microsoft.com/office/powerpoint/2010/main" val="11612032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内容页_4图表格式">
    <p:spTree>
      <p:nvGrpSpPr>
        <p:cNvPr id="1" name=""/>
        <p:cNvGrpSpPr/>
        <p:nvPr/>
      </p:nvGrpSpPr>
      <p:grpSpPr>
        <a:xfrm>
          <a:off x="0" y="0"/>
          <a:ext cx="0" cy="0"/>
          <a:chOff x="0" y="0"/>
          <a:chExt cx="0" cy="0"/>
        </a:xfrm>
      </p:grpSpPr>
      <p:sp>
        <p:nvSpPr>
          <p:cNvPr id="129" name="矩形 128">
            <a:extLst>
              <a:ext uri="{FF2B5EF4-FFF2-40B4-BE49-F238E27FC236}">
                <a16:creationId xmlns:a16="http://schemas.microsoft.com/office/drawing/2014/main" id="{28D388BD-1A23-4BE7-8699-26002363A5FC}"/>
              </a:ext>
            </a:extLst>
          </p:cNvPr>
          <p:cNvSpPr/>
          <p:nvPr userDrawn="1"/>
        </p:nvSpPr>
        <p:spPr>
          <a:xfrm>
            <a:off x="-600" y="0"/>
            <a:ext cx="12193200" cy="68580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占位符 47">
            <a:extLst>
              <a:ext uri="{FF2B5EF4-FFF2-40B4-BE49-F238E27FC236}">
                <a16:creationId xmlns:a16="http://schemas.microsoft.com/office/drawing/2014/main" id="{F0DE6DAA-35F3-4E8C-ADFB-D3DBCE7DF92A}"/>
              </a:ext>
            </a:extLst>
          </p:cNvPr>
          <p:cNvSpPr>
            <a:spLocks noGrp="1"/>
          </p:cNvSpPr>
          <p:nvPr>
            <p:ph type="body" sz="quarter" idx="10" hasCustomPrompt="1"/>
          </p:nvPr>
        </p:nvSpPr>
        <p:spPr>
          <a:xfrm>
            <a:off x="684197" y="209665"/>
            <a:ext cx="6629859" cy="538877"/>
          </a:xfrm>
          <a:prstGeom prst="rect">
            <a:avLst/>
          </a:prstGeom>
        </p:spPr>
        <p:txBody>
          <a:bodyPr lIns="36000" tIns="72000" rIns="36000" bIns="36000"/>
          <a:lstStyle>
            <a:lvl1pPr marL="0" indent="0" algn="l">
              <a:lnSpc>
                <a:spcPct val="100000"/>
              </a:lnSpc>
              <a:spcBef>
                <a:spcPts val="0"/>
              </a:spcBef>
              <a:buNone/>
              <a:defRPr sz="2800" b="1">
                <a:solidFill>
                  <a:schemeClr val="tx2"/>
                </a:solidFill>
                <a:latin typeface="+mj-ea"/>
                <a:ea typeface="+mj-ea"/>
              </a:defRPr>
            </a:lvl1pPr>
          </a:lstStyle>
          <a:p>
            <a:pPr lvl="0"/>
            <a:r>
              <a:rPr lang="zh-CN" altLang="en-US" dirty="0"/>
              <a:t>标题</a:t>
            </a:r>
          </a:p>
        </p:txBody>
      </p:sp>
      <p:sp>
        <p:nvSpPr>
          <p:cNvPr id="13" name="任意多边形: 形状 12">
            <a:extLst>
              <a:ext uri="{FF2B5EF4-FFF2-40B4-BE49-F238E27FC236}">
                <a16:creationId xmlns:a16="http://schemas.microsoft.com/office/drawing/2014/main" id="{B997880A-C9E1-4B80-A06F-43710A1BB186}"/>
              </a:ext>
            </a:extLst>
          </p:cNvPr>
          <p:cNvSpPr>
            <a:spLocks noChangeAspect="1"/>
          </p:cNvSpPr>
          <p:nvPr userDrawn="1"/>
        </p:nvSpPr>
        <p:spPr>
          <a:xfrm rot="21000000">
            <a:off x="105270" y="255687"/>
            <a:ext cx="497857" cy="468000"/>
          </a:xfrm>
          <a:custGeom>
            <a:avLst/>
            <a:gdLst>
              <a:gd name="connsiteX0" fmla="*/ 1806537 w 3713693"/>
              <a:gd name="connsiteY0" fmla="*/ 2280161 h 3490974"/>
              <a:gd name="connsiteX1" fmla="*/ 1660571 w 3713693"/>
              <a:gd name="connsiteY1" fmla="*/ 2382367 h 3490974"/>
              <a:gd name="connsiteX2" fmla="*/ 1762777 w 3713693"/>
              <a:gd name="connsiteY2" fmla="*/ 2528333 h 3490974"/>
              <a:gd name="connsiteX3" fmla="*/ 1908743 w 3713693"/>
              <a:gd name="connsiteY3" fmla="*/ 2426127 h 3490974"/>
              <a:gd name="connsiteX4" fmla="*/ 1806537 w 3713693"/>
              <a:gd name="connsiteY4" fmla="*/ 2280161 h 3490974"/>
              <a:gd name="connsiteX5" fmla="*/ 1279123 w 3713693"/>
              <a:gd name="connsiteY5" fmla="*/ 1897664 h 3490974"/>
              <a:gd name="connsiteX6" fmla="*/ 1133157 w 3713693"/>
              <a:gd name="connsiteY6" fmla="*/ 1999871 h 3490974"/>
              <a:gd name="connsiteX7" fmla="*/ 1235364 w 3713693"/>
              <a:gd name="connsiteY7" fmla="*/ 2145836 h 3490974"/>
              <a:gd name="connsiteX8" fmla="*/ 1381329 w 3713693"/>
              <a:gd name="connsiteY8" fmla="*/ 2043629 h 3490974"/>
              <a:gd name="connsiteX9" fmla="*/ 1279123 w 3713693"/>
              <a:gd name="connsiteY9" fmla="*/ 1897664 h 3490974"/>
              <a:gd name="connsiteX10" fmla="*/ 2403290 w 3713693"/>
              <a:gd name="connsiteY10" fmla="*/ 2008521 h 3490974"/>
              <a:gd name="connsiteX11" fmla="*/ 2257324 w 3713693"/>
              <a:gd name="connsiteY11" fmla="*/ 2110727 h 3490974"/>
              <a:gd name="connsiteX12" fmla="*/ 2359531 w 3713693"/>
              <a:gd name="connsiteY12" fmla="*/ 2256692 h 3490974"/>
              <a:gd name="connsiteX13" fmla="*/ 2505497 w 3713693"/>
              <a:gd name="connsiteY13" fmla="*/ 2154486 h 3490974"/>
              <a:gd name="connsiteX14" fmla="*/ 2403290 w 3713693"/>
              <a:gd name="connsiteY14" fmla="*/ 2008521 h 3490974"/>
              <a:gd name="connsiteX15" fmla="*/ 1880107 w 3713693"/>
              <a:gd name="connsiteY15" fmla="*/ 1579376 h 3490974"/>
              <a:gd name="connsiteX16" fmla="*/ 2026116 w 3713693"/>
              <a:gd name="connsiteY16" fmla="*/ 1787898 h 3490974"/>
              <a:gd name="connsiteX17" fmla="*/ 1817594 w 3713693"/>
              <a:gd name="connsiteY17" fmla="*/ 1933907 h 3490974"/>
              <a:gd name="connsiteX18" fmla="*/ 1671585 w 3713693"/>
              <a:gd name="connsiteY18" fmla="*/ 1725385 h 3490974"/>
              <a:gd name="connsiteX19" fmla="*/ 1880107 w 3713693"/>
              <a:gd name="connsiteY19" fmla="*/ 1579376 h 3490974"/>
              <a:gd name="connsiteX20" fmla="*/ 1334450 w 3713693"/>
              <a:gd name="connsiteY20" fmla="*/ 1253604 h 3490974"/>
              <a:gd name="connsiteX21" fmla="*/ 1188485 w 3713693"/>
              <a:gd name="connsiteY21" fmla="*/ 1355811 h 3490974"/>
              <a:gd name="connsiteX22" fmla="*/ 1290691 w 3713693"/>
              <a:gd name="connsiteY22" fmla="*/ 1501777 h 3490974"/>
              <a:gd name="connsiteX23" fmla="*/ 1436656 w 3713693"/>
              <a:gd name="connsiteY23" fmla="*/ 1399570 h 3490974"/>
              <a:gd name="connsiteX24" fmla="*/ 1334450 w 3713693"/>
              <a:gd name="connsiteY24" fmla="*/ 1253604 h 3490974"/>
              <a:gd name="connsiteX25" fmla="*/ 2098854 w 3713693"/>
              <a:gd name="connsiteY25" fmla="*/ 1372273 h 3490974"/>
              <a:gd name="connsiteX26" fmla="*/ 1682410 w 3713693"/>
              <a:gd name="connsiteY26" fmla="*/ 1465315 h 3490974"/>
              <a:gd name="connsiteX27" fmla="*/ 1644592 w 3713693"/>
              <a:gd name="connsiteY27" fmla="*/ 1344680 h 3490974"/>
              <a:gd name="connsiteX28" fmla="*/ 1516526 w 3713693"/>
              <a:gd name="connsiteY28" fmla="*/ 1753196 h 3490974"/>
              <a:gd name="connsiteX29" fmla="*/ 1388078 w 3713693"/>
              <a:gd name="connsiteY29" fmla="*/ 1724499 h 3490974"/>
              <a:gd name="connsiteX30" fmla="*/ 1692000 w 3713693"/>
              <a:gd name="connsiteY30" fmla="*/ 2055079 h 3490974"/>
              <a:gd name="connsiteX31" fmla="*/ 1637631 w 3713693"/>
              <a:gd name="connsiteY31" fmla="*/ 2114216 h 3490974"/>
              <a:gd name="connsiteX32" fmla="*/ 2034005 w 3713693"/>
              <a:gd name="connsiteY32" fmla="*/ 2025658 h 3490974"/>
              <a:gd name="connsiteX33" fmla="*/ 2066122 w 3713693"/>
              <a:gd name="connsiteY33" fmla="*/ 2128107 h 3490974"/>
              <a:gd name="connsiteX34" fmla="*/ 2186207 w 3713693"/>
              <a:gd name="connsiteY34" fmla="*/ 1745050 h 3490974"/>
              <a:gd name="connsiteX35" fmla="*/ 2313367 w 3713693"/>
              <a:gd name="connsiteY35" fmla="*/ 1773460 h 3490974"/>
              <a:gd name="connsiteX36" fmla="*/ 2021693 w 3713693"/>
              <a:gd name="connsiteY36" fmla="*/ 1456202 h 3490974"/>
              <a:gd name="connsiteX37" fmla="*/ 2462689 w 3713693"/>
              <a:gd name="connsiteY37" fmla="*/ 1359475 h 3490974"/>
              <a:gd name="connsiteX38" fmla="*/ 2316723 w 3713693"/>
              <a:gd name="connsiteY38" fmla="*/ 1461680 h 3490974"/>
              <a:gd name="connsiteX39" fmla="*/ 2418929 w 3713693"/>
              <a:gd name="connsiteY39" fmla="*/ 1607647 h 3490974"/>
              <a:gd name="connsiteX40" fmla="*/ 2564895 w 3713693"/>
              <a:gd name="connsiteY40" fmla="*/ 1505441 h 3490974"/>
              <a:gd name="connsiteX41" fmla="*/ 2462689 w 3713693"/>
              <a:gd name="connsiteY41" fmla="*/ 1359475 h 3490974"/>
              <a:gd name="connsiteX42" fmla="*/ 1930774 w 3713693"/>
              <a:gd name="connsiteY42" fmla="*/ 981055 h 3490974"/>
              <a:gd name="connsiteX43" fmla="*/ 1784808 w 3713693"/>
              <a:gd name="connsiteY43" fmla="*/ 1083262 h 3490974"/>
              <a:gd name="connsiteX44" fmla="*/ 1887015 w 3713693"/>
              <a:gd name="connsiteY44" fmla="*/ 1229227 h 3490974"/>
              <a:gd name="connsiteX45" fmla="*/ 2032981 w 3713693"/>
              <a:gd name="connsiteY45" fmla="*/ 1127021 h 3490974"/>
              <a:gd name="connsiteX46" fmla="*/ 1930774 w 3713693"/>
              <a:gd name="connsiteY46" fmla="*/ 981055 h 3490974"/>
              <a:gd name="connsiteX47" fmla="*/ 2528410 w 3713693"/>
              <a:gd name="connsiteY47" fmla="*/ 0 h 3490974"/>
              <a:gd name="connsiteX48" fmla="*/ 2711243 w 3713693"/>
              <a:gd name="connsiteY48" fmla="*/ 583212 h 3490974"/>
              <a:gd name="connsiteX49" fmla="*/ 2466996 w 3713693"/>
              <a:gd name="connsiteY49" fmla="*/ 1006259 h 3490974"/>
              <a:gd name="connsiteX50" fmla="*/ 3300034 w 3713693"/>
              <a:gd name="connsiteY50" fmla="*/ 1006259 h 3490974"/>
              <a:gd name="connsiteX51" fmla="*/ 3713693 w 3713693"/>
              <a:gd name="connsiteY51" fmla="*/ 1456203 h 3490974"/>
              <a:gd name="connsiteX52" fmla="*/ 3300032 w 3713693"/>
              <a:gd name="connsiteY52" fmla="*/ 1906146 h 3490974"/>
              <a:gd name="connsiteX53" fmla="*/ 2798766 w 3713693"/>
              <a:gd name="connsiteY53" fmla="*/ 1906146 h 3490974"/>
              <a:gd name="connsiteX54" fmla="*/ 3215040 w 3713693"/>
              <a:gd name="connsiteY54" fmla="*/ 2627154 h 3490974"/>
              <a:gd name="connsiteX55" fmla="*/ 3032208 w 3713693"/>
              <a:gd name="connsiteY55" fmla="*/ 3210365 h 3490974"/>
              <a:gd name="connsiteX56" fmla="*/ 2435715 w 3713693"/>
              <a:gd name="connsiteY56" fmla="*/ 3077097 h 3490974"/>
              <a:gd name="connsiteX57" fmla="*/ 2191110 w 3713693"/>
              <a:gd name="connsiteY57" fmla="*/ 2653431 h 3490974"/>
              <a:gd name="connsiteX58" fmla="*/ 1784498 w 3713693"/>
              <a:gd name="connsiteY58" fmla="*/ 3357705 h 3490974"/>
              <a:gd name="connsiteX59" fmla="*/ 1188005 w 3713693"/>
              <a:gd name="connsiteY59" fmla="*/ 3490974 h 3490974"/>
              <a:gd name="connsiteX60" fmla="*/ 1005173 w 3713693"/>
              <a:gd name="connsiteY60" fmla="*/ 2907762 h 3490974"/>
              <a:gd name="connsiteX61" fmla="*/ 1237695 w 3713693"/>
              <a:gd name="connsiteY61" fmla="*/ 2505022 h 3490974"/>
              <a:gd name="connsiteX62" fmla="*/ 413660 w 3713693"/>
              <a:gd name="connsiteY62" fmla="*/ 2505022 h 3490974"/>
              <a:gd name="connsiteX63" fmla="*/ 0 w 3713693"/>
              <a:gd name="connsiteY63" fmla="*/ 2055078 h 3490974"/>
              <a:gd name="connsiteX64" fmla="*/ 413660 w 3713693"/>
              <a:gd name="connsiteY64" fmla="*/ 1605135 h 3490974"/>
              <a:gd name="connsiteX65" fmla="*/ 911492 w 3713693"/>
              <a:gd name="connsiteY65" fmla="*/ 1605135 h 3490974"/>
              <a:gd name="connsiteX66" fmla="*/ 487693 w 3713693"/>
              <a:gd name="connsiteY66" fmla="*/ 871093 h 3490974"/>
              <a:gd name="connsiteX67" fmla="*/ 670525 w 3713693"/>
              <a:gd name="connsiteY67" fmla="*/ 287881 h 3490974"/>
              <a:gd name="connsiteX68" fmla="*/ 1267018 w 3713693"/>
              <a:gd name="connsiteY68" fmla="*/ 421150 h 3490974"/>
              <a:gd name="connsiteX69" fmla="*/ 1516364 w 3713693"/>
              <a:gd name="connsiteY69" fmla="*/ 853029 h 3490974"/>
              <a:gd name="connsiteX70" fmla="*/ 1931918 w 3713693"/>
              <a:gd name="connsiteY70" fmla="*/ 133268 h 34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13693" h="3490974">
                <a:moveTo>
                  <a:pt x="1806537" y="2280161"/>
                </a:moveTo>
                <a:cubicBezTo>
                  <a:pt x="1738005" y="2268078"/>
                  <a:pt x="1672654" y="2313837"/>
                  <a:pt x="1660571" y="2382367"/>
                </a:cubicBezTo>
                <a:cubicBezTo>
                  <a:pt x="1648487" y="2450898"/>
                  <a:pt x="1694246" y="2516249"/>
                  <a:pt x="1762777" y="2528333"/>
                </a:cubicBezTo>
                <a:cubicBezTo>
                  <a:pt x="1831308" y="2540416"/>
                  <a:pt x="1896659" y="2494657"/>
                  <a:pt x="1908743" y="2426127"/>
                </a:cubicBezTo>
                <a:cubicBezTo>
                  <a:pt x="1920826" y="2357596"/>
                  <a:pt x="1875067" y="2292245"/>
                  <a:pt x="1806537" y="2280161"/>
                </a:cubicBezTo>
                <a:close/>
                <a:moveTo>
                  <a:pt x="1279123" y="1897664"/>
                </a:moveTo>
                <a:cubicBezTo>
                  <a:pt x="1210592" y="1885580"/>
                  <a:pt x="1145241" y="1931339"/>
                  <a:pt x="1133157" y="1999871"/>
                </a:cubicBezTo>
                <a:cubicBezTo>
                  <a:pt x="1121074" y="2068401"/>
                  <a:pt x="1166833" y="2133752"/>
                  <a:pt x="1235364" y="2145836"/>
                </a:cubicBezTo>
                <a:cubicBezTo>
                  <a:pt x="1303894" y="2157920"/>
                  <a:pt x="1369245" y="2112161"/>
                  <a:pt x="1381329" y="2043629"/>
                </a:cubicBezTo>
                <a:cubicBezTo>
                  <a:pt x="1393413" y="1975098"/>
                  <a:pt x="1347654" y="1909747"/>
                  <a:pt x="1279123" y="1897664"/>
                </a:cubicBezTo>
                <a:close/>
                <a:moveTo>
                  <a:pt x="2403290" y="2008521"/>
                </a:moveTo>
                <a:cubicBezTo>
                  <a:pt x="2334760" y="1996437"/>
                  <a:pt x="2269409" y="2042196"/>
                  <a:pt x="2257324" y="2110727"/>
                </a:cubicBezTo>
                <a:cubicBezTo>
                  <a:pt x="2245241" y="2179257"/>
                  <a:pt x="2291000" y="2244609"/>
                  <a:pt x="2359531" y="2256692"/>
                </a:cubicBezTo>
                <a:cubicBezTo>
                  <a:pt x="2428061" y="2268776"/>
                  <a:pt x="2493413" y="2223017"/>
                  <a:pt x="2505497" y="2154486"/>
                </a:cubicBezTo>
                <a:cubicBezTo>
                  <a:pt x="2517580" y="2085955"/>
                  <a:pt x="2471822" y="2020604"/>
                  <a:pt x="2403290" y="2008521"/>
                </a:cubicBezTo>
                <a:close/>
                <a:moveTo>
                  <a:pt x="1880107" y="1579376"/>
                </a:moveTo>
                <a:cubicBezTo>
                  <a:pt x="1978008" y="1596638"/>
                  <a:pt x="2043379" y="1689997"/>
                  <a:pt x="2026116" y="1787898"/>
                </a:cubicBezTo>
                <a:cubicBezTo>
                  <a:pt x="2008853" y="1885799"/>
                  <a:pt x="1915495" y="1951169"/>
                  <a:pt x="1817594" y="1933907"/>
                </a:cubicBezTo>
                <a:cubicBezTo>
                  <a:pt x="1719693" y="1916644"/>
                  <a:pt x="1654323" y="1823285"/>
                  <a:pt x="1671585" y="1725385"/>
                </a:cubicBezTo>
                <a:cubicBezTo>
                  <a:pt x="1688848" y="1627484"/>
                  <a:pt x="1782207" y="1562113"/>
                  <a:pt x="1880107" y="1579376"/>
                </a:cubicBezTo>
                <a:close/>
                <a:moveTo>
                  <a:pt x="1334450" y="1253604"/>
                </a:moveTo>
                <a:cubicBezTo>
                  <a:pt x="1265919" y="1241521"/>
                  <a:pt x="1200568" y="1287280"/>
                  <a:pt x="1188485" y="1355811"/>
                </a:cubicBezTo>
                <a:cubicBezTo>
                  <a:pt x="1176401" y="1424341"/>
                  <a:pt x="1222160" y="1489692"/>
                  <a:pt x="1290691" y="1501777"/>
                </a:cubicBezTo>
                <a:cubicBezTo>
                  <a:pt x="1359222" y="1513860"/>
                  <a:pt x="1424572" y="1468101"/>
                  <a:pt x="1436656" y="1399570"/>
                </a:cubicBezTo>
                <a:cubicBezTo>
                  <a:pt x="1448741" y="1331040"/>
                  <a:pt x="1402981" y="1265689"/>
                  <a:pt x="1334450" y="1253604"/>
                </a:cubicBezTo>
                <a:close/>
                <a:moveTo>
                  <a:pt x="2098854" y="1372273"/>
                </a:moveTo>
                <a:lnTo>
                  <a:pt x="1682410" y="1465315"/>
                </a:lnTo>
                <a:lnTo>
                  <a:pt x="1644592" y="1344680"/>
                </a:lnTo>
                <a:lnTo>
                  <a:pt x="1516526" y="1753196"/>
                </a:lnTo>
                <a:lnTo>
                  <a:pt x="1388078" y="1724499"/>
                </a:lnTo>
                <a:lnTo>
                  <a:pt x="1692000" y="2055079"/>
                </a:lnTo>
                <a:lnTo>
                  <a:pt x="1637631" y="2114216"/>
                </a:lnTo>
                <a:lnTo>
                  <a:pt x="2034005" y="2025658"/>
                </a:lnTo>
                <a:lnTo>
                  <a:pt x="2066122" y="2128107"/>
                </a:lnTo>
                <a:lnTo>
                  <a:pt x="2186207" y="1745050"/>
                </a:lnTo>
                <a:lnTo>
                  <a:pt x="2313367" y="1773460"/>
                </a:lnTo>
                <a:lnTo>
                  <a:pt x="2021693" y="1456202"/>
                </a:lnTo>
                <a:close/>
                <a:moveTo>
                  <a:pt x="2462689" y="1359475"/>
                </a:moveTo>
                <a:cubicBezTo>
                  <a:pt x="2394158" y="1347390"/>
                  <a:pt x="2328807" y="1393151"/>
                  <a:pt x="2316723" y="1461680"/>
                </a:cubicBezTo>
                <a:cubicBezTo>
                  <a:pt x="2304639" y="1530212"/>
                  <a:pt x="2350399" y="1595563"/>
                  <a:pt x="2418929" y="1607647"/>
                </a:cubicBezTo>
                <a:cubicBezTo>
                  <a:pt x="2487460" y="1619731"/>
                  <a:pt x="2552811" y="1573971"/>
                  <a:pt x="2564895" y="1505441"/>
                </a:cubicBezTo>
                <a:cubicBezTo>
                  <a:pt x="2576979" y="1436909"/>
                  <a:pt x="2531219" y="1371558"/>
                  <a:pt x="2462689" y="1359475"/>
                </a:cubicBezTo>
                <a:close/>
                <a:moveTo>
                  <a:pt x="1930774" y="981055"/>
                </a:moveTo>
                <a:cubicBezTo>
                  <a:pt x="1862243" y="968972"/>
                  <a:pt x="1796893" y="1014731"/>
                  <a:pt x="1784808" y="1083262"/>
                </a:cubicBezTo>
                <a:cubicBezTo>
                  <a:pt x="1772725" y="1151793"/>
                  <a:pt x="1818485" y="1217143"/>
                  <a:pt x="1887015" y="1229227"/>
                </a:cubicBezTo>
                <a:cubicBezTo>
                  <a:pt x="1955546" y="1241311"/>
                  <a:pt x="2020896" y="1195552"/>
                  <a:pt x="2032981" y="1127021"/>
                </a:cubicBezTo>
                <a:cubicBezTo>
                  <a:pt x="2045064" y="1058490"/>
                  <a:pt x="1999305" y="993139"/>
                  <a:pt x="1930774" y="981055"/>
                </a:cubicBezTo>
                <a:close/>
                <a:moveTo>
                  <a:pt x="2528410" y="0"/>
                </a:moveTo>
                <a:lnTo>
                  <a:pt x="2711243" y="583212"/>
                </a:lnTo>
                <a:lnTo>
                  <a:pt x="2466996" y="1006259"/>
                </a:lnTo>
                <a:lnTo>
                  <a:pt x="3300034" y="1006259"/>
                </a:lnTo>
                <a:lnTo>
                  <a:pt x="3713693" y="1456203"/>
                </a:lnTo>
                <a:lnTo>
                  <a:pt x="3300032" y="1906146"/>
                </a:lnTo>
                <a:lnTo>
                  <a:pt x="2798766" y="1906146"/>
                </a:lnTo>
                <a:lnTo>
                  <a:pt x="3215040" y="2627154"/>
                </a:lnTo>
                <a:lnTo>
                  <a:pt x="3032208" y="3210365"/>
                </a:lnTo>
                <a:lnTo>
                  <a:pt x="2435715" y="3077097"/>
                </a:lnTo>
                <a:lnTo>
                  <a:pt x="2191110" y="2653431"/>
                </a:lnTo>
                <a:lnTo>
                  <a:pt x="1784498" y="3357705"/>
                </a:lnTo>
                <a:lnTo>
                  <a:pt x="1188005" y="3490974"/>
                </a:lnTo>
                <a:lnTo>
                  <a:pt x="1005173" y="2907762"/>
                </a:lnTo>
                <a:lnTo>
                  <a:pt x="1237695" y="2505022"/>
                </a:lnTo>
                <a:lnTo>
                  <a:pt x="413660" y="2505022"/>
                </a:lnTo>
                <a:lnTo>
                  <a:pt x="0" y="2055078"/>
                </a:lnTo>
                <a:lnTo>
                  <a:pt x="413660" y="1605135"/>
                </a:lnTo>
                <a:lnTo>
                  <a:pt x="911492" y="1605135"/>
                </a:lnTo>
                <a:lnTo>
                  <a:pt x="487693" y="871093"/>
                </a:lnTo>
                <a:lnTo>
                  <a:pt x="670525" y="287881"/>
                </a:lnTo>
                <a:lnTo>
                  <a:pt x="1267018" y="421150"/>
                </a:lnTo>
                <a:lnTo>
                  <a:pt x="1516364" y="853029"/>
                </a:lnTo>
                <a:lnTo>
                  <a:pt x="1931918" y="133268"/>
                </a:ln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dirty="0">
              <a:solidFill>
                <a:schemeClr val="bg1"/>
              </a:solidFill>
            </a:endParaRPr>
          </a:p>
        </p:txBody>
      </p:sp>
      <p:sp>
        <p:nvSpPr>
          <p:cNvPr id="17" name="任意多边形: 形状 16">
            <a:extLst>
              <a:ext uri="{FF2B5EF4-FFF2-40B4-BE49-F238E27FC236}">
                <a16:creationId xmlns:a16="http://schemas.microsoft.com/office/drawing/2014/main" id="{4DFEA5C1-DE9F-4351-B445-296593A3A770}"/>
              </a:ext>
            </a:extLst>
          </p:cNvPr>
          <p:cNvSpPr>
            <a:spLocks noChangeAspect="1"/>
          </p:cNvSpPr>
          <p:nvPr userDrawn="1"/>
        </p:nvSpPr>
        <p:spPr>
          <a:xfrm>
            <a:off x="9962751" y="291578"/>
            <a:ext cx="414000" cy="414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dirty="0">
              <a:solidFill>
                <a:schemeClr val="tx1"/>
              </a:solidFill>
            </a:endParaRPr>
          </a:p>
        </p:txBody>
      </p:sp>
      <p:pic>
        <p:nvPicPr>
          <p:cNvPr id="18" name="图片 17">
            <a:extLst>
              <a:ext uri="{FF2B5EF4-FFF2-40B4-BE49-F238E27FC236}">
                <a16:creationId xmlns:a16="http://schemas.microsoft.com/office/drawing/2014/main" id="{C5363A52-9BDA-46D4-84A0-46133A9FE16A}"/>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10452000" y="335103"/>
            <a:ext cx="1224000" cy="326951"/>
          </a:xfrm>
          <a:prstGeom prst="rect">
            <a:avLst/>
          </a:prstGeom>
        </p:spPr>
      </p:pic>
      <p:sp>
        <p:nvSpPr>
          <p:cNvPr id="33" name="图片占位符 4">
            <a:extLst>
              <a:ext uri="{FF2B5EF4-FFF2-40B4-BE49-F238E27FC236}">
                <a16:creationId xmlns:a16="http://schemas.microsoft.com/office/drawing/2014/main" id="{4DDA19D2-821B-4775-B564-08FD73913791}"/>
              </a:ext>
            </a:extLst>
          </p:cNvPr>
          <p:cNvSpPr>
            <a:spLocks noGrp="1"/>
          </p:cNvSpPr>
          <p:nvPr>
            <p:ph type="pic" sz="quarter" idx="15" hasCustomPrompt="1"/>
          </p:nvPr>
        </p:nvSpPr>
        <p:spPr>
          <a:xfrm>
            <a:off x="719401" y="1616200"/>
            <a:ext cx="2687999" cy="2016001"/>
          </a:xfrm>
          <a:prstGeom prst="rect">
            <a:avLst/>
          </a:prstGeom>
          <a:effectLst/>
        </p:spPr>
        <p:txBody>
          <a:bodyPr/>
          <a:lstStyle>
            <a:lvl1pPr marL="0" indent="0" algn="ctr">
              <a:lnSpc>
                <a:spcPct val="200000"/>
              </a:lnSpc>
              <a:buNone/>
              <a:defRPr sz="2400"/>
            </a:lvl1pPr>
          </a:lstStyle>
          <a:p>
            <a:r>
              <a:rPr lang="zh-CN" altLang="en-US" dirty="0"/>
              <a:t>点击图标一键换图</a:t>
            </a:r>
          </a:p>
        </p:txBody>
      </p:sp>
      <p:sp>
        <p:nvSpPr>
          <p:cNvPr id="34" name="图片占位符 4">
            <a:extLst>
              <a:ext uri="{FF2B5EF4-FFF2-40B4-BE49-F238E27FC236}">
                <a16:creationId xmlns:a16="http://schemas.microsoft.com/office/drawing/2014/main" id="{C0D7D8F2-B671-4CE7-816D-3D5FF53AE2A3}"/>
              </a:ext>
            </a:extLst>
          </p:cNvPr>
          <p:cNvSpPr>
            <a:spLocks noGrp="1"/>
          </p:cNvSpPr>
          <p:nvPr>
            <p:ph type="pic" sz="quarter" idx="16" hasCustomPrompt="1"/>
          </p:nvPr>
        </p:nvSpPr>
        <p:spPr>
          <a:xfrm>
            <a:off x="3408000" y="3632199"/>
            <a:ext cx="2687999" cy="2016001"/>
          </a:xfrm>
          <a:prstGeom prst="rect">
            <a:avLst/>
          </a:prstGeom>
          <a:effectLst/>
        </p:spPr>
        <p:txBody>
          <a:bodyPr/>
          <a:lstStyle>
            <a:lvl1pPr marL="0" indent="0" algn="ctr">
              <a:lnSpc>
                <a:spcPct val="200000"/>
              </a:lnSpc>
              <a:buNone/>
              <a:defRPr sz="2400"/>
            </a:lvl1pPr>
          </a:lstStyle>
          <a:p>
            <a:r>
              <a:rPr lang="zh-CN" altLang="en-US" dirty="0"/>
              <a:t>点击图标一键换图</a:t>
            </a:r>
          </a:p>
        </p:txBody>
      </p:sp>
      <p:sp>
        <p:nvSpPr>
          <p:cNvPr id="35" name="图片占位符 4">
            <a:extLst>
              <a:ext uri="{FF2B5EF4-FFF2-40B4-BE49-F238E27FC236}">
                <a16:creationId xmlns:a16="http://schemas.microsoft.com/office/drawing/2014/main" id="{2D3E7FCE-0706-4E8F-A87E-A4698B03C467}"/>
              </a:ext>
            </a:extLst>
          </p:cNvPr>
          <p:cNvSpPr>
            <a:spLocks noGrp="1"/>
          </p:cNvSpPr>
          <p:nvPr>
            <p:ph type="pic" sz="quarter" idx="17" hasCustomPrompt="1"/>
          </p:nvPr>
        </p:nvSpPr>
        <p:spPr>
          <a:xfrm>
            <a:off x="6096001" y="1616200"/>
            <a:ext cx="2687999" cy="2016001"/>
          </a:xfrm>
          <a:prstGeom prst="rect">
            <a:avLst/>
          </a:prstGeom>
          <a:effectLst/>
        </p:spPr>
        <p:txBody>
          <a:bodyPr/>
          <a:lstStyle>
            <a:lvl1pPr marL="0" indent="0" algn="ctr">
              <a:lnSpc>
                <a:spcPct val="200000"/>
              </a:lnSpc>
              <a:buNone/>
              <a:defRPr sz="2400"/>
            </a:lvl1pPr>
          </a:lstStyle>
          <a:p>
            <a:r>
              <a:rPr lang="zh-CN" altLang="en-US" dirty="0"/>
              <a:t>点击图标一键换图</a:t>
            </a:r>
          </a:p>
        </p:txBody>
      </p:sp>
      <p:sp>
        <p:nvSpPr>
          <p:cNvPr id="36" name="图片占位符 4">
            <a:extLst>
              <a:ext uri="{FF2B5EF4-FFF2-40B4-BE49-F238E27FC236}">
                <a16:creationId xmlns:a16="http://schemas.microsoft.com/office/drawing/2014/main" id="{36BDB032-FAD2-4E92-BC8D-0761F3354DA1}"/>
              </a:ext>
            </a:extLst>
          </p:cNvPr>
          <p:cNvSpPr>
            <a:spLocks noGrp="1"/>
          </p:cNvSpPr>
          <p:nvPr>
            <p:ph type="pic" sz="quarter" idx="18" hasCustomPrompt="1"/>
          </p:nvPr>
        </p:nvSpPr>
        <p:spPr>
          <a:xfrm>
            <a:off x="8784600" y="3632199"/>
            <a:ext cx="2687999" cy="2016001"/>
          </a:xfrm>
          <a:prstGeom prst="rect">
            <a:avLst/>
          </a:prstGeom>
          <a:effectLst/>
        </p:spPr>
        <p:txBody>
          <a:bodyPr/>
          <a:lstStyle>
            <a:lvl1pPr marL="0" indent="0" algn="ctr">
              <a:lnSpc>
                <a:spcPct val="200000"/>
              </a:lnSpc>
              <a:buNone/>
              <a:defRPr sz="2400"/>
            </a:lvl1pPr>
          </a:lstStyle>
          <a:p>
            <a:r>
              <a:rPr lang="zh-CN" altLang="en-US" dirty="0"/>
              <a:t>点击图标一键换图</a:t>
            </a:r>
          </a:p>
        </p:txBody>
      </p:sp>
      <p:sp>
        <p:nvSpPr>
          <p:cNvPr id="21" name="文本框 20">
            <a:extLst>
              <a:ext uri="{FF2B5EF4-FFF2-40B4-BE49-F238E27FC236}">
                <a16:creationId xmlns:a16="http://schemas.microsoft.com/office/drawing/2014/main" id="{AF630B6A-FC41-4135-946A-0AA46C45C97B}"/>
              </a:ext>
            </a:extLst>
          </p:cNvPr>
          <p:cNvSpPr txBox="1"/>
          <p:nvPr userDrawn="1"/>
        </p:nvSpPr>
        <p:spPr>
          <a:xfrm>
            <a:off x="425675" y="6474097"/>
            <a:ext cx="1964352" cy="313484"/>
          </a:xfrm>
          <a:prstGeom prst="rect">
            <a:avLst/>
          </a:prstGeom>
          <a:noFill/>
        </p:spPr>
        <p:txBody>
          <a:bodyPr wrap="square" rtlCol="0">
            <a:spAutoFit/>
          </a:bodyPr>
          <a:lstStyle/>
          <a:p>
            <a:pPr algn="dist">
              <a:lnSpc>
                <a:spcPct val="130000"/>
              </a:lnSpc>
            </a:pPr>
            <a:r>
              <a:rPr lang="zh-CN" altLang="en-US" sz="1200" b="0" i="0" kern="1200" dirty="0">
                <a:solidFill>
                  <a:schemeClr val="tx1">
                    <a:lumMod val="75000"/>
                    <a:lumOff val="25000"/>
                  </a:schemeClr>
                </a:solidFill>
                <a:effectLst/>
                <a:latin typeface="+mn-ea"/>
                <a:ea typeface="+mn-ea"/>
                <a:cs typeface="+mn-cs"/>
              </a:rPr>
              <a:t>博学笃志 格物明德</a:t>
            </a:r>
            <a:endParaRPr lang="zh-CN" altLang="en-US" sz="900" spc="100" dirty="0">
              <a:solidFill>
                <a:schemeClr val="tx1">
                  <a:lumMod val="75000"/>
                  <a:lumOff val="25000"/>
                </a:schemeClr>
              </a:solidFill>
              <a:latin typeface="+mn-ea"/>
              <a:ea typeface="+mn-ea"/>
            </a:endParaRPr>
          </a:p>
        </p:txBody>
      </p:sp>
      <p:cxnSp>
        <p:nvCxnSpPr>
          <p:cNvPr id="23" name="直接连接符 22">
            <a:extLst>
              <a:ext uri="{FF2B5EF4-FFF2-40B4-BE49-F238E27FC236}">
                <a16:creationId xmlns:a16="http://schemas.microsoft.com/office/drawing/2014/main" id="{F528C9FE-175E-4969-85F1-4626B8C22CC0}"/>
              </a:ext>
            </a:extLst>
          </p:cNvPr>
          <p:cNvCxnSpPr>
            <a:cxnSpLocks/>
          </p:cNvCxnSpPr>
          <p:nvPr userDrawn="1"/>
        </p:nvCxnSpPr>
        <p:spPr>
          <a:xfrm>
            <a:off x="-600" y="642600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C7E95BB-E608-49AE-B357-D511DB3010E9}"/>
              </a:ext>
            </a:extLst>
          </p:cNvPr>
          <p:cNvCxnSpPr>
            <a:cxnSpLocks/>
          </p:cNvCxnSpPr>
          <p:nvPr userDrawn="1"/>
        </p:nvCxnSpPr>
        <p:spPr>
          <a:xfrm>
            <a:off x="0" y="81105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F1F9CE20-EA17-4EDA-9057-8FF9F37F8829}"/>
              </a:ext>
            </a:extLst>
          </p:cNvPr>
          <p:cNvSpPr>
            <a:spLocks noChangeAspect="1"/>
          </p:cNvSpPr>
          <p:nvPr userDrawn="1"/>
        </p:nvSpPr>
        <p:spPr>
          <a:xfrm>
            <a:off x="1156800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椭圆 25">
            <a:extLst>
              <a:ext uri="{FF2B5EF4-FFF2-40B4-BE49-F238E27FC236}">
                <a16:creationId xmlns:a16="http://schemas.microsoft.com/office/drawing/2014/main" id="{C792CC88-2A1E-4303-A2A5-BB5C643A06DB}"/>
              </a:ext>
            </a:extLst>
          </p:cNvPr>
          <p:cNvSpPr>
            <a:spLocks noChangeAspect="1"/>
          </p:cNvSpPr>
          <p:nvPr userDrawn="1"/>
        </p:nvSpPr>
        <p:spPr>
          <a:xfrm>
            <a:off x="11121924"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a:extLst>
              <a:ext uri="{FF2B5EF4-FFF2-40B4-BE49-F238E27FC236}">
                <a16:creationId xmlns:a16="http://schemas.microsoft.com/office/drawing/2014/main" id="{C760E19F-F3B9-43EB-8B93-44B737234016}"/>
              </a:ext>
            </a:extLst>
          </p:cNvPr>
          <p:cNvSpPr>
            <a:spLocks noChangeAspect="1"/>
          </p:cNvSpPr>
          <p:nvPr userDrawn="1"/>
        </p:nvSpPr>
        <p:spPr>
          <a:xfrm>
            <a:off x="11344961"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椭圆 27">
            <a:extLst>
              <a:ext uri="{FF2B5EF4-FFF2-40B4-BE49-F238E27FC236}">
                <a16:creationId xmlns:a16="http://schemas.microsoft.com/office/drawing/2014/main" id="{502C2AD7-136B-43F3-BC5C-E0024E71E5D3}"/>
              </a:ext>
            </a:extLst>
          </p:cNvPr>
          <p:cNvSpPr>
            <a:spLocks noChangeAspect="1"/>
          </p:cNvSpPr>
          <p:nvPr userDrawn="1"/>
        </p:nvSpPr>
        <p:spPr>
          <a:xfrm>
            <a:off x="1067585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sp>
        <p:nvSpPr>
          <p:cNvPr id="29" name="椭圆 28">
            <a:extLst>
              <a:ext uri="{FF2B5EF4-FFF2-40B4-BE49-F238E27FC236}">
                <a16:creationId xmlns:a16="http://schemas.microsoft.com/office/drawing/2014/main" id="{96AAAF15-EF8A-4FE3-A02B-063EB8707036}"/>
              </a:ext>
            </a:extLst>
          </p:cNvPr>
          <p:cNvSpPr>
            <a:spLocks noChangeAspect="1"/>
          </p:cNvSpPr>
          <p:nvPr userDrawn="1"/>
        </p:nvSpPr>
        <p:spPr>
          <a:xfrm>
            <a:off x="10898887" y="6609179"/>
            <a:ext cx="108000" cy="108000"/>
          </a:xfrm>
          <a:prstGeom prst="ellipse">
            <a:avLst/>
          </a:prstGeom>
          <a:solidFill>
            <a:schemeClr val="tx2">
              <a:alpha val="90000"/>
            </a:schemeClr>
          </a:solid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spTree>
    <p:extLst>
      <p:ext uri="{BB962C8B-B14F-4D97-AF65-F5344CB8AC3E}">
        <p14:creationId xmlns:p14="http://schemas.microsoft.com/office/powerpoint/2010/main" val="13327765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容页_4图居中式">
    <p:spTree>
      <p:nvGrpSpPr>
        <p:cNvPr id="1" name=""/>
        <p:cNvGrpSpPr/>
        <p:nvPr/>
      </p:nvGrpSpPr>
      <p:grpSpPr>
        <a:xfrm>
          <a:off x="0" y="0"/>
          <a:ext cx="0" cy="0"/>
          <a:chOff x="0" y="0"/>
          <a:chExt cx="0" cy="0"/>
        </a:xfrm>
      </p:grpSpPr>
      <p:sp>
        <p:nvSpPr>
          <p:cNvPr id="129" name="矩形 128">
            <a:extLst>
              <a:ext uri="{FF2B5EF4-FFF2-40B4-BE49-F238E27FC236}">
                <a16:creationId xmlns:a16="http://schemas.microsoft.com/office/drawing/2014/main" id="{28D388BD-1A23-4BE7-8699-26002363A5FC}"/>
              </a:ext>
            </a:extLst>
          </p:cNvPr>
          <p:cNvSpPr/>
          <p:nvPr userDrawn="1"/>
        </p:nvSpPr>
        <p:spPr>
          <a:xfrm>
            <a:off x="-600" y="0"/>
            <a:ext cx="12193200" cy="68580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占位符 47">
            <a:extLst>
              <a:ext uri="{FF2B5EF4-FFF2-40B4-BE49-F238E27FC236}">
                <a16:creationId xmlns:a16="http://schemas.microsoft.com/office/drawing/2014/main" id="{F0DE6DAA-35F3-4E8C-ADFB-D3DBCE7DF92A}"/>
              </a:ext>
            </a:extLst>
          </p:cNvPr>
          <p:cNvSpPr>
            <a:spLocks noGrp="1"/>
          </p:cNvSpPr>
          <p:nvPr>
            <p:ph type="body" sz="quarter" idx="10" hasCustomPrompt="1"/>
          </p:nvPr>
        </p:nvSpPr>
        <p:spPr>
          <a:xfrm>
            <a:off x="684197" y="209665"/>
            <a:ext cx="6629859" cy="538877"/>
          </a:xfrm>
          <a:prstGeom prst="rect">
            <a:avLst/>
          </a:prstGeom>
        </p:spPr>
        <p:txBody>
          <a:bodyPr lIns="36000" tIns="72000" rIns="36000" bIns="36000"/>
          <a:lstStyle>
            <a:lvl1pPr marL="0" indent="0" algn="l">
              <a:lnSpc>
                <a:spcPct val="100000"/>
              </a:lnSpc>
              <a:spcBef>
                <a:spcPts val="0"/>
              </a:spcBef>
              <a:buNone/>
              <a:defRPr sz="2800" b="1">
                <a:solidFill>
                  <a:schemeClr val="tx2"/>
                </a:solidFill>
                <a:latin typeface="+mj-ea"/>
                <a:ea typeface="+mj-ea"/>
              </a:defRPr>
            </a:lvl1pPr>
          </a:lstStyle>
          <a:p>
            <a:pPr lvl="0"/>
            <a:r>
              <a:rPr lang="zh-CN" altLang="en-US" dirty="0"/>
              <a:t>标题</a:t>
            </a:r>
          </a:p>
        </p:txBody>
      </p:sp>
      <p:sp>
        <p:nvSpPr>
          <p:cNvPr id="13" name="任意多边形: 形状 12">
            <a:extLst>
              <a:ext uri="{FF2B5EF4-FFF2-40B4-BE49-F238E27FC236}">
                <a16:creationId xmlns:a16="http://schemas.microsoft.com/office/drawing/2014/main" id="{B997880A-C9E1-4B80-A06F-43710A1BB186}"/>
              </a:ext>
            </a:extLst>
          </p:cNvPr>
          <p:cNvSpPr>
            <a:spLocks noChangeAspect="1"/>
          </p:cNvSpPr>
          <p:nvPr userDrawn="1"/>
        </p:nvSpPr>
        <p:spPr>
          <a:xfrm rot="21000000">
            <a:off x="105270" y="255687"/>
            <a:ext cx="497857" cy="468000"/>
          </a:xfrm>
          <a:custGeom>
            <a:avLst/>
            <a:gdLst>
              <a:gd name="connsiteX0" fmla="*/ 1806537 w 3713693"/>
              <a:gd name="connsiteY0" fmla="*/ 2280161 h 3490974"/>
              <a:gd name="connsiteX1" fmla="*/ 1660571 w 3713693"/>
              <a:gd name="connsiteY1" fmla="*/ 2382367 h 3490974"/>
              <a:gd name="connsiteX2" fmla="*/ 1762777 w 3713693"/>
              <a:gd name="connsiteY2" fmla="*/ 2528333 h 3490974"/>
              <a:gd name="connsiteX3" fmla="*/ 1908743 w 3713693"/>
              <a:gd name="connsiteY3" fmla="*/ 2426127 h 3490974"/>
              <a:gd name="connsiteX4" fmla="*/ 1806537 w 3713693"/>
              <a:gd name="connsiteY4" fmla="*/ 2280161 h 3490974"/>
              <a:gd name="connsiteX5" fmla="*/ 1279123 w 3713693"/>
              <a:gd name="connsiteY5" fmla="*/ 1897664 h 3490974"/>
              <a:gd name="connsiteX6" fmla="*/ 1133157 w 3713693"/>
              <a:gd name="connsiteY6" fmla="*/ 1999871 h 3490974"/>
              <a:gd name="connsiteX7" fmla="*/ 1235364 w 3713693"/>
              <a:gd name="connsiteY7" fmla="*/ 2145836 h 3490974"/>
              <a:gd name="connsiteX8" fmla="*/ 1381329 w 3713693"/>
              <a:gd name="connsiteY8" fmla="*/ 2043629 h 3490974"/>
              <a:gd name="connsiteX9" fmla="*/ 1279123 w 3713693"/>
              <a:gd name="connsiteY9" fmla="*/ 1897664 h 3490974"/>
              <a:gd name="connsiteX10" fmla="*/ 2403290 w 3713693"/>
              <a:gd name="connsiteY10" fmla="*/ 2008521 h 3490974"/>
              <a:gd name="connsiteX11" fmla="*/ 2257324 w 3713693"/>
              <a:gd name="connsiteY11" fmla="*/ 2110727 h 3490974"/>
              <a:gd name="connsiteX12" fmla="*/ 2359531 w 3713693"/>
              <a:gd name="connsiteY12" fmla="*/ 2256692 h 3490974"/>
              <a:gd name="connsiteX13" fmla="*/ 2505497 w 3713693"/>
              <a:gd name="connsiteY13" fmla="*/ 2154486 h 3490974"/>
              <a:gd name="connsiteX14" fmla="*/ 2403290 w 3713693"/>
              <a:gd name="connsiteY14" fmla="*/ 2008521 h 3490974"/>
              <a:gd name="connsiteX15" fmla="*/ 1880107 w 3713693"/>
              <a:gd name="connsiteY15" fmla="*/ 1579376 h 3490974"/>
              <a:gd name="connsiteX16" fmla="*/ 2026116 w 3713693"/>
              <a:gd name="connsiteY16" fmla="*/ 1787898 h 3490974"/>
              <a:gd name="connsiteX17" fmla="*/ 1817594 w 3713693"/>
              <a:gd name="connsiteY17" fmla="*/ 1933907 h 3490974"/>
              <a:gd name="connsiteX18" fmla="*/ 1671585 w 3713693"/>
              <a:gd name="connsiteY18" fmla="*/ 1725385 h 3490974"/>
              <a:gd name="connsiteX19" fmla="*/ 1880107 w 3713693"/>
              <a:gd name="connsiteY19" fmla="*/ 1579376 h 3490974"/>
              <a:gd name="connsiteX20" fmla="*/ 1334450 w 3713693"/>
              <a:gd name="connsiteY20" fmla="*/ 1253604 h 3490974"/>
              <a:gd name="connsiteX21" fmla="*/ 1188485 w 3713693"/>
              <a:gd name="connsiteY21" fmla="*/ 1355811 h 3490974"/>
              <a:gd name="connsiteX22" fmla="*/ 1290691 w 3713693"/>
              <a:gd name="connsiteY22" fmla="*/ 1501777 h 3490974"/>
              <a:gd name="connsiteX23" fmla="*/ 1436656 w 3713693"/>
              <a:gd name="connsiteY23" fmla="*/ 1399570 h 3490974"/>
              <a:gd name="connsiteX24" fmla="*/ 1334450 w 3713693"/>
              <a:gd name="connsiteY24" fmla="*/ 1253604 h 3490974"/>
              <a:gd name="connsiteX25" fmla="*/ 2098854 w 3713693"/>
              <a:gd name="connsiteY25" fmla="*/ 1372273 h 3490974"/>
              <a:gd name="connsiteX26" fmla="*/ 1682410 w 3713693"/>
              <a:gd name="connsiteY26" fmla="*/ 1465315 h 3490974"/>
              <a:gd name="connsiteX27" fmla="*/ 1644592 w 3713693"/>
              <a:gd name="connsiteY27" fmla="*/ 1344680 h 3490974"/>
              <a:gd name="connsiteX28" fmla="*/ 1516526 w 3713693"/>
              <a:gd name="connsiteY28" fmla="*/ 1753196 h 3490974"/>
              <a:gd name="connsiteX29" fmla="*/ 1388078 w 3713693"/>
              <a:gd name="connsiteY29" fmla="*/ 1724499 h 3490974"/>
              <a:gd name="connsiteX30" fmla="*/ 1692000 w 3713693"/>
              <a:gd name="connsiteY30" fmla="*/ 2055079 h 3490974"/>
              <a:gd name="connsiteX31" fmla="*/ 1637631 w 3713693"/>
              <a:gd name="connsiteY31" fmla="*/ 2114216 h 3490974"/>
              <a:gd name="connsiteX32" fmla="*/ 2034005 w 3713693"/>
              <a:gd name="connsiteY32" fmla="*/ 2025658 h 3490974"/>
              <a:gd name="connsiteX33" fmla="*/ 2066122 w 3713693"/>
              <a:gd name="connsiteY33" fmla="*/ 2128107 h 3490974"/>
              <a:gd name="connsiteX34" fmla="*/ 2186207 w 3713693"/>
              <a:gd name="connsiteY34" fmla="*/ 1745050 h 3490974"/>
              <a:gd name="connsiteX35" fmla="*/ 2313367 w 3713693"/>
              <a:gd name="connsiteY35" fmla="*/ 1773460 h 3490974"/>
              <a:gd name="connsiteX36" fmla="*/ 2021693 w 3713693"/>
              <a:gd name="connsiteY36" fmla="*/ 1456202 h 3490974"/>
              <a:gd name="connsiteX37" fmla="*/ 2462689 w 3713693"/>
              <a:gd name="connsiteY37" fmla="*/ 1359475 h 3490974"/>
              <a:gd name="connsiteX38" fmla="*/ 2316723 w 3713693"/>
              <a:gd name="connsiteY38" fmla="*/ 1461680 h 3490974"/>
              <a:gd name="connsiteX39" fmla="*/ 2418929 w 3713693"/>
              <a:gd name="connsiteY39" fmla="*/ 1607647 h 3490974"/>
              <a:gd name="connsiteX40" fmla="*/ 2564895 w 3713693"/>
              <a:gd name="connsiteY40" fmla="*/ 1505441 h 3490974"/>
              <a:gd name="connsiteX41" fmla="*/ 2462689 w 3713693"/>
              <a:gd name="connsiteY41" fmla="*/ 1359475 h 3490974"/>
              <a:gd name="connsiteX42" fmla="*/ 1930774 w 3713693"/>
              <a:gd name="connsiteY42" fmla="*/ 981055 h 3490974"/>
              <a:gd name="connsiteX43" fmla="*/ 1784808 w 3713693"/>
              <a:gd name="connsiteY43" fmla="*/ 1083262 h 3490974"/>
              <a:gd name="connsiteX44" fmla="*/ 1887015 w 3713693"/>
              <a:gd name="connsiteY44" fmla="*/ 1229227 h 3490974"/>
              <a:gd name="connsiteX45" fmla="*/ 2032981 w 3713693"/>
              <a:gd name="connsiteY45" fmla="*/ 1127021 h 3490974"/>
              <a:gd name="connsiteX46" fmla="*/ 1930774 w 3713693"/>
              <a:gd name="connsiteY46" fmla="*/ 981055 h 3490974"/>
              <a:gd name="connsiteX47" fmla="*/ 2528410 w 3713693"/>
              <a:gd name="connsiteY47" fmla="*/ 0 h 3490974"/>
              <a:gd name="connsiteX48" fmla="*/ 2711243 w 3713693"/>
              <a:gd name="connsiteY48" fmla="*/ 583212 h 3490974"/>
              <a:gd name="connsiteX49" fmla="*/ 2466996 w 3713693"/>
              <a:gd name="connsiteY49" fmla="*/ 1006259 h 3490974"/>
              <a:gd name="connsiteX50" fmla="*/ 3300034 w 3713693"/>
              <a:gd name="connsiteY50" fmla="*/ 1006259 h 3490974"/>
              <a:gd name="connsiteX51" fmla="*/ 3713693 w 3713693"/>
              <a:gd name="connsiteY51" fmla="*/ 1456203 h 3490974"/>
              <a:gd name="connsiteX52" fmla="*/ 3300032 w 3713693"/>
              <a:gd name="connsiteY52" fmla="*/ 1906146 h 3490974"/>
              <a:gd name="connsiteX53" fmla="*/ 2798766 w 3713693"/>
              <a:gd name="connsiteY53" fmla="*/ 1906146 h 3490974"/>
              <a:gd name="connsiteX54" fmla="*/ 3215040 w 3713693"/>
              <a:gd name="connsiteY54" fmla="*/ 2627154 h 3490974"/>
              <a:gd name="connsiteX55" fmla="*/ 3032208 w 3713693"/>
              <a:gd name="connsiteY55" fmla="*/ 3210365 h 3490974"/>
              <a:gd name="connsiteX56" fmla="*/ 2435715 w 3713693"/>
              <a:gd name="connsiteY56" fmla="*/ 3077097 h 3490974"/>
              <a:gd name="connsiteX57" fmla="*/ 2191110 w 3713693"/>
              <a:gd name="connsiteY57" fmla="*/ 2653431 h 3490974"/>
              <a:gd name="connsiteX58" fmla="*/ 1784498 w 3713693"/>
              <a:gd name="connsiteY58" fmla="*/ 3357705 h 3490974"/>
              <a:gd name="connsiteX59" fmla="*/ 1188005 w 3713693"/>
              <a:gd name="connsiteY59" fmla="*/ 3490974 h 3490974"/>
              <a:gd name="connsiteX60" fmla="*/ 1005173 w 3713693"/>
              <a:gd name="connsiteY60" fmla="*/ 2907762 h 3490974"/>
              <a:gd name="connsiteX61" fmla="*/ 1237695 w 3713693"/>
              <a:gd name="connsiteY61" fmla="*/ 2505022 h 3490974"/>
              <a:gd name="connsiteX62" fmla="*/ 413660 w 3713693"/>
              <a:gd name="connsiteY62" fmla="*/ 2505022 h 3490974"/>
              <a:gd name="connsiteX63" fmla="*/ 0 w 3713693"/>
              <a:gd name="connsiteY63" fmla="*/ 2055078 h 3490974"/>
              <a:gd name="connsiteX64" fmla="*/ 413660 w 3713693"/>
              <a:gd name="connsiteY64" fmla="*/ 1605135 h 3490974"/>
              <a:gd name="connsiteX65" fmla="*/ 911492 w 3713693"/>
              <a:gd name="connsiteY65" fmla="*/ 1605135 h 3490974"/>
              <a:gd name="connsiteX66" fmla="*/ 487693 w 3713693"/>
              <a:gd name="connsiteY66" fmla="*/ 871093 h 3490974"/>
              <a:gd name="connsiteX67" fmla="*/ 670525 w 3713693"/>
              <a:gd name="connsiteY67" fmla="*/ 287881 h 3490974"/>
              <a:gd name="connsiteX68" fmla="*/ 1267018 w 3713693"/>
              <a:gd name="connsiteY68" fmla="*/ 421150 h 3490974"/>
              <a:gd name="connsiteX69" fmla="*/ 1516364 w 3713693"/>
              <a:gd name="connsiteY69" fmla="*/ 853029 h 3490974"/>
              <a:gd name="connsiteX70" fmla="*/ 1931918 w 3713693"/>
              <a:gd name="connsiteY70" fmla="*/ 133268 h 34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13693" h="3490974">
                <a:moveTo>
                  <a:pt x="1806537" y="2280161"/>
                </a:moveTo>
                <a:cubicBezTo>
                  <a:pt x="1738005" y="2268078"/>
                  <a:pt x="1672654" y="2313837"/>
                  <a:pt x="1660571" y="2382367"/>
                </a:cubicBezTo>
                <a:cubicBezTo>
                  <a:pt x="1648487" y="2450898"/>
                  <a:pt x="1694246" y="2516249"/>
                  <a:pt x="1762777" y="2528333"/>
                </a:cubicBezTo>
                <a:cubicBezTo>
                  <a:pt x="1831308" y="2540416"/>
                  <a:pt x="1896659" y="2494657"/>
                  <a:pt x="1908743" y="2426127"/>
                </a:cubicBezTo>
                <a:cubicBezTo>
                  <a:pt x="1920826" y="2357596"/>
                  <a:pt x="1875067" y="2292245"/>
                  <a:pt x="1806537" y="2280161"/>
                </a:cubicBezTo>
                <a:close/>
                <a:moveTo>
                  <a:pt x="1279123" y="1897664"/>
                </a:moveTo>
                <a:cubicBezTo>
                  <a:pt x="1210592" y="1885580"/>
                  <a:pt x="1145241" y="1931339"/>
                  <a:pt x="1133157" y="1999871"/>
                </a:cubicBezTo>
                <a:cubicBezTo>
                  <a:pt x="1121074" y="2068401"/>
                  <a:pt x="1166833" y="2133752"/>
                  <a:pt x="1235364" y="2145836"/>
                </a:cubicBezTo>
                <a:cubicBezTo>
                  <a:pt x="1303894" y="2157920"/>
                  <a:pt x="1369245" y="2112161"/>
                  <a:pt x="1381329" y="2043629"/>
                </a:cubicBezTo>
                <a:cubicBezTo>
                  <a:pt x="1393413" y="1975098"/>
                  <a:pt x="1347654" y="1909747"/>
                  <a:pt x="1279123" y="1897664"/>
                </a:cubicBezTo>
                <a:close/>
                <a:moveTo>
                  <a:pt x="2403290" y="2008521"/>
                </a:moveTo>
                <a:cubicBezTo>
                  <a:pt x="2334760" y="1996437"/>
                  <a:pt x="2269409" y="2042196"/>
                  <a:pt x="2257324" y="2110727"/>
                </a:cubicBezTo>
                <a:cubicBezTo>
                  <a:pt x="2245241" y="2179257"/>
                  <a:pt x="2291000" y="2244609"/>
                  <a:pt x="2359531" y="2256692"/>
                </a:cubicBezTo>
                <a:cubicBezTo>
                  <a:pt x="2428061" y="2268776"/>
                  <a:pt x="2493413" y="2223017"/>
                  <a:pt x="2505497" y="2154486"/>
                </a:cubicBezTo>
                <a:cubicBezTo>
                  <a:pt x="2517580" y="2085955"/>
                  <a:pt x="2471822" y="2020604"/>
                  <a:pt x="2403290" y="2008521"/>
                </a:cubicBezTo>
                <a:close/>
                <a:moveTo>
                  <a:pt x="1880107" y="1579376"/>
                </a:moveTo>
                <a:cubicBezTo>
                  <a:pt x="1978008" y="1596638"/>
                  <a:pt x="2043379" y="1689997"/>
                  <a:pt x="2026116" y="1787898"/>
                </a:cubicBezTo>
                <a:cubicBezTo>
                  <a:pt x="2008853" y="1885799"/>
                  <a:pt x="1915495" y="1951169"/>
                  <a:pt x="1817594" y="1933907"/>
                </a:cubicBezTo>
                <a:cubicBezTo>
                  <a:pt x="1719693" y="1916644"/>
                  <a:pt x="1654323" y="1823285"/>
                  <a:pt x="1671585" y="1725385"/>
                </a:cubicBezTo>
                <a:cubicBezTo>
                  <a:pt x="1688848" y="1627484"/>
                  <a:pt x="1782207" y="1562113"/>
                  <a:pt x="1880107" y="1579376"/>
                </a:cubicBezTo>
                <a:close/>
                <a:moveTo>
                  <a:pt x="1334450" y="1253604"/>
                </a:moveTo>
                <a:cubicBezTo>
                  <a:pt x="1265919" y="1241521"/>
                  <a:pt x="1200568" y="1287280"/>
                  <a:pt x="1188485" y="1355811"/>
                </a:cubicBezTo>
                <a:cubicBezTo>
                  <a:pt x="1176401" y="1424341"/>
                  <a:pt x="1222160" y="1489692"/>
                  <a:pt x="1290691" y="1501777"/>
                </a:cubicBezTo>
                <a:cubicBezTo>
                  <a:pt x="1359222" y="1513860"/>
                  <a:pt x="1424572" y="1468101"/>
                  <a:pt x="1436656" y="1399570"/>
                </a:cubicBezTo>
                <a:cubicBezTo>
                  <a:pt x="1448741" y="1331040"/>
                  <a:pt x="1402981" y="1265689"/>
                  <a:pt x="1334450" y="1253604"/>
                </a:cubicBezTo>
                <a:close/>
                <a:moveTo>
                  <a:pt x="2098854" y="1372273"/>
                </a:moveTo>
                <a:lnTo>
                  <a:pt x="1682410" y="1465315"/>
                </a:lnTo>
                <a:lnTo>
                  <a:pt x="1644592" y="1344680"/>
                </a:lnTo>
                <a:lnTo>
                  <a:pt x="1516526" y="1753196"/>
                </a:lnTo>
                <a:lnTo>
                  <a:pt x="1388078" y="1724499"/>
                </a:lnTo>
                <a:lnTo>
                  <a:pt x="1692000" y="2055079"/>
                </a:lnTo>
                <a:lnTo>
                  <a:pt x="1637631" y="2114216"/>
                </a:lnTo>
                <a:lnTo>
                  <a:pt x="2034005" y="2025658"/>
                </a:lnTo>
                <a:lnTo>
                  <a:pt x="2066122" y="2128107"/>
                </a:lnTo>
                <a:lnTo>
                  <a:pt x="2186207" y="1745050"/>
                </a:lnTo>
                <a:lnTo>
                  <a:pt x="2313367" y="1773460"/>
                </a:lnTo>
                <a:lnTo>
                  <a:pt x="2021693" y="1456202"/>
                </a:lnTo>
                <a:close/>
                <a:moveTo>
                  <a:pt x="2462689" y="1359475"/>
                </a:moveTo>
                <a:cubicBezTo>
                  <a:pt x="2394158" y="1347390"/>
                  <a:pt x="2328807" y="1393151"/>
                  <a:pt x="2316723" y="1461680"/>
                </a:cubicBezTo>
                <a:cubicBezTo>
                  <a:pt x="2304639" y="1530212"/>
                  <a:pt x="2350399" y="1595563"/>
                  <a:pt x="2418929" y="1607647"/>
                </a:cubicBezTo>
                <a:cubicBezTo>
                  <a:pt x="2487460" y="1619731"/>
                  <a:pt x="2552811" y="1573971"/>
                  <a:pt x="2564895" y="1505441"/>
                </a:cubicBezTo>
                <a:cubicBezTo>
                  <a:pt x="2576979" y="1436909"/>
                  <a:pt x="2531219" y="1371558"/>
                  <a:pt x="2462689" y="1359475"/>
                </a:cubicBezTo>
                <a:close/>
                <a:moveTo>
                  <a:pt x="1930774" y="981055"/>
                </a:moveTo>
                <a:cubicBezTo>
                  <a:pt x="1862243" y="968972"/>
                  <a:pt x="1796893" y="1014731"/>
                  <a:pt x="1784808" y="1083262"/>
                </a:cubicBezTo>
                <a:cubicBezTo>
                  <a:pt x="1772725" y="1151793"/>
                  <a:pt x="1818485" y="1217143"/>
                  <a:pt x="1887015" y="1229227"/>
                </a:cubicBezTo>
                <a:cubicBezTo>
                  <a:pt x="1955546" y="1241311"/>
                  <a:pt x="2020896" y="1195552"/>
                  <a:pt x="2032981" y="1127021"/>
                </a:cubicBezTo>
                <a:cubicBezTo>
                  <a:pt x="2045064" y="1058490"/>
                  <a:pt x="1999305" y="993139"/>
                  <a:pt x="1930774" y="981055"/>
                </a:cubicBezTo>
                <a:close/>
                <a:moveTo>
                  <a:pt x="2528410" y="0"/>
                </a:moveTo>
                <a:lnTo>
                  <a:pt x="2711243" y="583212"/>
                </a:lnTo>
                <a:lnTo>
                  <a:pt x="2466996" y="1006259"/>
                </a:lnTo>
                <a:lnTo>
                  <a:pt x="3300034" y="1006259"/>
                </a:lnTo>
                <a:lnTo>
                  <a:pt x="3713693" y="1456203"/>
                </a:lnTo>
                <a:lnTo>
                  <a:pt x="3300032" y="1906146"/>
                </a:lnTo>
                <a:lnTo>
                  <a:pt x="2798766" y="1906146"/>
                </a:lnTo>
                <a:lnTo>
                  <a:pt x="3215040" y="2627154"/>
                </a:lnTo>
                <a:lnTo>
                  <a:pt x="3032208" y="3210365"/>
                </a:lnTo>
                <a:lnTo>
                  <a:pt x="2435715" y="3077097"/>
                </a:lnTo>
                <a:lnTo>
                  <a:pt x="2191110" y="2653431"/>
                </a:lnTo>
                <a:lnTo>
                  <a:pt x="1784498" y="3357705"/>
                </a:lnTo>
                <a:lnTo>
                  <a:pt x="1188005" y="3490974"/>
                </a:lnTo>
                <a:lnTo>
                  <a:pt x="1005173" y="2907762"/>
                </a:lnTo>
                <a:lnTo>
                  <a:pt x="1237695" y="2505022"/>
                </a:lnTo>
                <a:lnTo>
                  <a:pt x="413660" y="2505022"/>
                </a:lnTo>
                <a:lnTo>
                  <a:pt x="0" y="2055078"/>
                </a:lnTo>
                <a:lnTo>
                  <a:pt x="413660" y="1605135"/>
                </a:lnTo>
                <a:lnTo>
                  <a:pt x="911492" y="1605135"/>
                </a:lnTo>
                <a:lnTo>
                  <a:pt x="487693" y="871093"/>
                </a:lnTo>
                <a:lnTo>
                  <a:pt x="670525" y="287881"/>
                </a:lnTo>
                <a:lnTo>
                  <a:pt x="1267018" y="421150"/>
                </a:lnTo>
                <a:lnTo>
                  <a:pt x="1516364" y="853029"/>
                </a:lnTo>
                <a:lnTo>
                  <a:pt x="1931918" y="133268"/>
                </a:ln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dirty="0">
              <a:solidFill>
                <a:schemeClr val="bg1"/>
              </a:solidFill>
            </a:endParaRPr>
          </a:p>
        </p:txBody>
      </p:sp>
      <p:sp>
        <p:nvSpPr>
          <p:cNvPr id="17" name="任意多边形: 形状 16">
            <a:extLst>
              <a:ext uri="{FF2B5EF4-FFF2-40B4-BE49-F238E27FC236}">
                <a16:creationId xmlns:a16="http://schemas.microsoft.com/office/drawing/2014/main" id="{4DFEA5C1-DE9F-4351-B445-296593A3A770}"/>
              </a:ext>
            </a:extLst>
          </p:cNvPr>
          <p:cNvSpPr>
            <a:spLocks noChangeAspect="1"/>
          </p:cNvSpPr>
          <p:nvPr userDrawn="1"/>
        </p:nvSpPr>
        <p:spPr>
          <a:xfrm>
            <a:off x="9962751" y="291578"/>
            <a:ext cx="414000" cy="414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dirty="0">
              <a:solidFill>
                <a:schemeClr val="tx1"/>
              </a:solidFill>
            </a:endParaRPr>
          </a:p>
        </p:txBody>
      </p:sp>
      <p:pic>
        <p:nvPicPr>
          <p:cNvPr id="18" name="图片 17">
            <a:extLst>
              <a:ext uri="{FF2B5EF4-FFF2-40B4-BE49-F238E27FC236}">
                <a16:creationId xmlns:a16="http://schemas.microsoft.com/office/drawing/2014/main" id="{C5363A52-9BDA-46D4-84A0-46133A9FE16A}"/>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10452000" y="335103"/>
            <a:ext cx="1224000" cy="326951"/>
          </a:xfrm>
          <a:prstGeom prst="rect">
            <a:avLst/>
          </a:prstGeom>
        </p:spPr>
      </p:pic>
      <p:sp>
        <p:nvSpPr>
          <p:cNvPr id="33" name="图片占位符 4">
            <a:extLst>
              <a:ext uri="{FF2B5EF4-FFF2-40B4-BE49-F238E27FC236}">
                <a16:creationId xmlns:a16="http://schemas.microsoft.com/office/drawing/2014/main" id="{235094F6-A393-4CB5-8128-8EBDFABE06AE}"/>
              </a:ext>
            </a:extLst>
          </p:cNvPr>
          <p:cNvSpPr>
            <a:spLocks noGrp="1"/>
          </p:cNvSpPr>
          <p:nvPr>
            <p:ph type="pic" sz="quarter" idx="15" hasCustomPrompt="1"/>
          </p:nvPr>
        </p:nvSpPr>
        <p:spPr>
          <a:xfrm>
            <a:off x="3215400" y="1453759"/>
            <a:ext cx="2880000" cy="1975240"/>
          </a:xfrm>
          <a:prstGeom prst="rect">
            <a:avLst/>
          </a:prstGeom>
          <a:effectLst/>
        </p:spPr>
        <p:txBody>
          <a:bodyPr/>
          <a:lstStyle>
            <a:lvl1pPr marL="0" indent="0" algn="ctr">
              <a:lnSpc>
                <a:spcPct val="200000"/>
              </a:lnSpc>
              <a:buNone/>
              <a:defRPr sz="2400"/>
            </a:lvl1pPr>
          </a:lstStyle>
          <a:p>
            <a:r>
              <a:rPr lang="zh-CN" altLang="en-US" dirty="0"/>
              <a:t>点击图标一键换图</a:t>
            </a:r>
          </a:p>
        </p:txBody>
      </p:sp>
      <p:sp>
        <p:nvSpPr>
          <p:cNvPr id="34" name="图片占位符 4">
            <a:extLst>
              <a:ext uri="{FF2B5EF4-FFF2-40B4-BE49-F238E27FC236}">
                <a16:creationId xmlns:a16="http://schemas.microsoft.com/office/drawing/2014/main" id="{8C436E09-38B4-4279-AAF3-C9D8E93607CB}"/>
              </a:ext>
            </a:extLst>
          </p:cNvPr>
          <p:cNvSpPr>
            <a:spLocks noGrp="1"/>
          </p:cNvSpPr>
          <p:nvPr>
            <p:ph type="pic" sz="quarter" idx="16" hasCustomPrompt="1"/>
          </p:nvPr>
        </p:nvSpPr>
        <p:spPr>
          <a:xfrm>
            <a:off x="6096000" y="1453759"/>
            <a:ext cx="2880000" cy="1975240"/>
          </a:xfrm>
          <a:prstGeom prst="rect">
            <a:avLst/>
          </a:prstGeom>
          <a:effectLst/>
        </p:spPr>
        <p:txBody>
          <a:bodyPr/>
          <a:lstStyle>
            <a:lvl1pPr marL="0" indent="0" algn="ctr">
              <a:lnSpc>
                <a:spcPct val="200000"/>
              </a:lnSpc>
              <a:buNone/>
              <a:defRPr sz="2400"/>
            </a:lvl1pPr>
          </a:lstStyle>
          <a:p>
            <a:r>
              <a:rPr lang="zh-CN" altLang="en-US" dirty="0"/>
              <a:t>点击图标一键换图</a:t>
            </a:r>
          </a:p>
        </p:txBody>
      </p:sp>
      <p:sp>
        <p:nvSpPr>
          <p:cNvPr id="35" name="图片占位符 4">
            <a:extLst>
              <a:ext uri="{FF2B5EF4-FFF2-40B4-BE49-F238E27FC236}">
                <a16:creationId xmlns:a16="http://schemas.microsoft.com/office/drawing/2014/main" id="{651FC103-6030-47B7-BA60-103E7B82FA83}"/>
              </a:ext>
            </a:extLst>
          </p:cNvPr>
          <p:cNvSpPr>
            <a:spLocks noGrp="1"/>
          </p:cNvSpPr>
          <p:nvPr>
            <p:ph type="pic" sz="quarter" idx="17" hasCustomPrompt="1"/>
          </p:nvPr>
        </p:nvSpPr>
        <p:spPr>
          <a:xfrm>
            <a:off x="3215400" y="3428999"/>
            <a:ext cx="2880000" cy="1975240"/>
          </a:xfrm>
          <a:prstGeom prst="rect">
            <a:avLst/>
          </a:prstGeom>
          <a:effectLst/>
        </p:spPr>
        <p:txBody>
          <a:bodyPr/>
          <a:lstStyle>
            <a:lvl1pPr marL="0" indent="0" algn="ctr">
              <a:lnSpc>
                <a:spcPct val="200000"/>
              </a:lnSpc>
              <a:buNone/>
              <a:defRPr sz="2400"/>
            </a:lvl1pPr>
          </a:lstStyle>
          <a:p>
            <a:r>
              <a:rPr lang="zh-CN" altLang="en-US" dirty="0"/>
              <a:t>点击图标一键换图</a:t>
            </a:r>
          </a:p>
        </p:txBody>
      </p:sp>
      <p:sp>
        <p:nvSpPr>
          <p:cNvPr id="36" name="图片占位符 4">
            <a:extLst>
              <a:ext uri="{FF2B5EF4-FFF2-40B4-BE49-F238E27FC236}">
                <a16:creationId xmlns:a16="http://schemas.microsoft.com/office/drawing/2014/main" id="{3C090429-A88B-46C8-BD6A-6FC54794AD6A}"/>
              </a:ext>
            </a:extLst>
          </p:cNvPr>
          <p:cNvSpPr>
            <a:spLocks noGrp="1"/>
          </p:cNvSpPr>
          <p:nvPr>
            <p:ph type="pic" sz="quarter" idx="18" hasCustomPrompt="1"/>
          </p:nvPr>
        </p:nvSpPr>
        <p:spPr>
          <a:xfrm>
            <a:off x="6096000" y="3428999"/>
            <a:ext cx="2880000" cy="1975240"/>
          </a:xfrm>
          <a:prstGeom prst="rect">
            <a:avLst/>
          </a:prstGeom>
          <a:effectLst/>
        </p:spPr>
        <p:txBody>
          <a:bodyPr/>
          <a:lstStyle>
            <a:lvl1pPr marL="0" indent="0" algn="ctr">
              <a:lnSpc>
                <a:spcPct val="200000"/>
              </a:lnSpc>
              <a:buNone/>
              <a:defRPr sz="2400"/>
            </a:lvl1pPr>
          </a:lstStyle>
          <a:p>
            <a:r>
              <a:rPr lang="zh-CN" altLang="en-US" dirty="0"/>
              <a:t>点击图标一键换图</a:t>
            </a:r>
          </a:p>
        </p:txBody>
      </p:sp>
      <p:sp>
        <p:nvSpPr>
          <p:cNvPr id="30" name="文本框 29">
            <a:extLst>
              <a:ext uri="{FF2B5EF4-FFF2-40B4-BE49-F238E27FC236}">
                <a16:creationId xmlns:a16="http://schemas.microsoft.com/office/drawing/2014/main" id="{8F9878F9-8DC9-430B-A9B2-727D337E7224}"/>
              </a:ext>
            </a:extLst>
          </p:cNvPr>
          <p:cNvSpPr txBox="1"/>
          <p:nvPr userDrawn="1"/>
        </p:nvSpPr>
        <p:spPr>
          <a:xfrm>
            <a:off x="425675" y="6474097"/>
            <a:ext cx="1964352" cy="313484"/>
          </a:xfrm>
          <a:prstGeom prst="rect">
            <a:avLst/>
          </a:prstGeom>
          <a:noFill/>
        </p:spPr>
        <p:txBody>
          <a:bodyPr wrap="square" rtlCol="0">
            <a:spAutoFit/>
          </a:bodyPr>
          <a:lstStyle/>
          <a:p>
            <a:pPr algn="dist">
              <a:lnSpc>
                <a:spcPct val="130000"/>
              </a:lnSpc>
            </a:pPr>
            <a:r>
              <a:rPr lang="zh-CN" altLang="en-US" sz="1200" b="0" i="0" kern="1200" dirty="0">
                <a:solidFill>
                  <a:schemeClr val="tx1">
                    <a:lumMod val="75000"/>
                    <a:lumOff val="25000"/>
                  </a:schemeClr>
                </a:solidFill>
                <a:effectLst/>
                <a:latin typeface="+mn-ea"/>
                <a:ea typeface="+mn-ea"/>
                <a:cs typeface="+mn-cs"/>
              </a:rPr>
              <a:t>博学笃志 格物明德</a:t>
            </a:r>
            <a:endParaRPr lang="zh-CN" altLang="en-US" sz="900" spc="100" dirty="0">
              <a:solidFill>
                <a:schemeClr val="tx1">
                  <a:lumMod val="75000"/>
                  <a:lumOff val="25000"/>
                </a:schemeClr>
              </a:solidFill>
              <a:latin typeface="+mn-ea"/>
              <a:ea typeface="+mn-ea"/>
            </a:endParaRPr>
          </a:p>
        </p:txBody>
      </p:sp>
      <p:cxnSp>
        <p:nvCxnSpPr>
          <p:cNvPr id="31" name="直接连接符 30">
            <a:extLst>
              <a:ext uri="{FF2B5EF4-FFF2-40B4-BE49-F238E27FC236}">
                <a16:creationId xmlns:a16="http://schemas.microsoft.com/office/drawing/2014/main" id="{87E8685B-91C0-446F-A627-19BE053FA7A6}"/>
              </a:ext>
            </a:extLst>
          </p:cNvPr>
          <p:cNvCxnSpPr>
            <a:cxnSpLocks/>
          </p:cNvCxnSpPr>
          <p:nvPr userDrawn="1"/>
        </p:nvCxnSpPr>
        <p:spPr>
          <a:xfrm>
            <a:off x="-600" y="642600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84C5A5D0-3103-44EB-9108-EF6D990530FF}"/>
              </a:ext>
            </a:extLst>
          </p:cNvPr>
          <p:cNvCxnSpPr>
            <a:cxnSpLocks/>
          </p:cNvCxnSpPr>
          <p:nvPr userDrawn="1"/>
        </p:nvCxnSpPr>
        <p:spPr>
          <a:xfrm>
            <a:off x="0" y="81105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7" name="椭圆 36">
            <a:extLst>
              <a:ext uri="{FF2B5EF4-FFF2-40B4-BE49-F238E27FC236}">
                <a16:creationId xmlns:a16="http://schemas.microsoft.com/office/drawing/2014/main" id="{65EAC077-2FB0-4743-A6DD-3A1C784A18D5}"/>
              </a:ext>
            </a:extLst>
          </p:cNvPr>
          <p:cNvSpPr>
            <a:spLocks noChangeAspect="1"/>
          </p:cNvSpPr>
          <p:nvPr userDrawn="1"/>
        </p:nvSpPr>
        <p:spPr>
          <a:xfrm>
            <a:off x="1156800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椭圆 37">
            <a:extLst>
              <a:ext uri="{FF2B5EF4-FFF2-40B4-BE49-F238E27FC236}">
                <a16:creationId xmlns:a16="http://schemas.microsoft.com/office/drawing/2014/main" id="{18E301F6-8179-4ADB-A007-ED29FF410B56}"/>
              </a:ext>
            </a:extLst>
          </p:cNvPr>
          <p:cNvSpPr>
            <a:spLocks noChangeAspect="1"/>
          </p:cNvSpPr>
          <p:nvPr userDrawn="1"/>
        </p:nvSpPr>
        <p:spPr>
          <a:xfrm>
            <a:off x="11121924"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椭圆 38">
            <a:extLst>
              <a:ext uri="{FF2B5EF4-FFF2-40B4-BE49-F238E27FC236}">
                <a16:creationId xmlns:a16="http://schemas.microsoft.com/office/drawing/2014/main" id="{B8545ECF-E668-42CE-8C3B-3BFCE8B22AE7}"/>
              </a:ext>
            </a:extLst>
          </p:cNvPr>
          <p:cNvSpPr>
            <a:spLocks noChangeAspect="1"/>
          </p:cNvSpPr>
          <p:nvPr userDrawn="1"/>
        </p:nvSpPr>
        <p:spPr>
          <a:xfrm>
            <a:off x="11344961"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椭圆 39">
            <a:extLst>
              <a:ext uri="{FF2B5EF4-FFF2-40B4-BE49-F238E27FC236}">
                <a16:creationId xmlns:a16="http://schemas.microsoft.com/office/drawing/2014/main" id="{FBFBE6ED-3D3A-4B97-9884-8BE493B25452}"/>
              </a:ext>
            </a:extLst>
          </p:cNvPr>
          <p:cNvSpPr>
            <a:spLocks noChangeAspect="1"/>
          </p:cNvSpPr>
          <p:nvPr userDrawn="1"/>
        </p:nvSpPr>
        <p:spPr>
          <a:xfrm>
            <a:off x="1067585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sp>
        <p:nvSpPr>
          <p:cNvPr id="41" name="椭圆 40">
            <a:extLst>
              <a:ext uri="{FF2B5EF4-FFF2-40B4-BE49-F238E27FC236}">
                <a16:creationId xmlns:a16="http://schemas.microsoft.com/office/drawing/2014/main" id="{53128576-9004-43DC-98C9-4FAA92B8CFFC}"/>
              </a:ext>
            </a:extLst>
          </p:cNvPr>
          <p:cNvSpPr>
            <a:spLocks noChangeAspect="1"/>
          </p:cNvSpPr>
          <p:nvPr userDrawn="1"/>
        </p:nvSpPr>
        <p:spPr>
          <a:xfrm>
            <a:off x="10898887" y="6609179"/>
            <a:ext cx="108000" cy="108000"/>
          </a:xfrm>
          <a:prstGeom prst="ellipse">
            <a:avLst/>
          </a:prstGeom>
          <a:solidFill>
            <a:schemeClr val="tx2">
              <a:alpha val="90000"/>
            </a:schemeClr>
          </a:solid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spTree>
    <p:extLst>
      <p:ext uri="{BB962C8B-B14F-4D97-AF65-F5344CB8AC3E}">
        <p14:creationId xmlns:p14="http://schemas.microsoft.com/office/powerpoint/2010/main" val="24680605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页_5张图">
    <p:spTree>
      <p:nvGrpSpPr>
        <p:cNvPr id="1" name=""/>
        <p:cNvGrpSpPr/>
        <p:nvPr/>
      </p:nvGrpSpPr>
      <p:grpSpPr>
        <a:xfrm>
          <a:off x="0" y="0"/>
          <a:ext cx="0" cy="0"/>
          <a:chOff x="0" y="0"/>
          <a:chExt cx="0" cy="0"/>
        </a:xfrm>
      </p:grpSpPr>
      <p:sp>
        <p:nvSpPr>
          <p:cNvPr id="129" name="矩形 128">
            <a:extLst>
              <a:ext uri="{FF2B5EF4-FFF2-40B4-BE49-F238E27FC236}">
                <a16:creationId xmlns:a16="http://schemas.microsoft.com/office/drawing/2014/main" id="{28D388BD-1A23-4BE7-8699-26002363A5FC}"/>
              </a:ext>
            </a:extLst>
          </p:cNvPr>
          <p:cNvSpPr/>
          <p:nvPr userDrawn="1"/>
        </p:nvSpPr>
        <p:spPr>
          <a:xfrm>
            <a:off x="-600" y="0"/>
            <a:ext cx="12193200" cy="68580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占位符 47">
            <a:extLst>
              <a:ext uri="{FF2B5EF4-FFF2-40B4-BE49-F238E27FC236}">
                <a16:creationId xmlns:a16="http://schemas.microsoft.com/office/drawing/2014/main" id="{F0DE6DAA-35F3-4E8C-ADFB-D3DBCE7DF92A}"/>
              </a:ext>
            </a:extLst>
          </p:cNvPr>
          <p:cNvSpPr>
            <a:spLocks noGrp="1"/>
          </p:cNvSpPr>
          <p:nvPr>
            <p:ph type="body" sz="quarter" idx="10" hasCustomPrompt="1"/>
          </p:nvPr>
        </p:nvSpPr>
        <p:spPr>
          <a:xfrm>
            <a:off x="684197" y="209665"/>
            <a:ext cx="6629859" cy="538877"/>
          </a:xfrm>
          <a:prstGeom prst="rect">
            <a:avLst/>
          </a:prstGeom>
        </p:spPr>
        <p:txBody>
          <a:bodyPr lIns="36000" tIns="72000" rIns="36000" bIns="36000"/>
          <a:lstStyle>
            <a:lvl1pPr marL="0" indent="0" algn="l">
              <a:lnSpc>
                <a:spcPct val="100000"/>
              </a:lnSpc>
              <a:spcBef>
                <a:spcPts val="0"/>
              </a:spcBef>
              <a:buNone/>
              <a:defRPr sz="2800" b="1">
                <a:solidFill>
                  <a:schemeClr val="tx2"/>
                </a:solidFill>
                <a:latin typeface="+mj-ea"/>
                <a:ea typeface="+mj-ea"/>
              </a:defRPr>
            </a:lvl1pPr>
          </a:lstStyle>
          <a:p>
            <a:pPr lvl="0"/>
            <a:r>
              <a:rPr lang="zh-CN" altLang="en-US" dirty="0"/>
              <a:t>标题</a:t>
            </a:r>
          </a:p>
        </p:txBody>
      </p:sp>
      <p:sp>
        <p:nvSpPr>
          <p:cNvPr id="13" name="任意多边形: 形状 12">
            <a:extLst>
              <a:ext uri="{FF2B5EF4-FFF2-40B4-BE49-F238E27FC236}">
                <a16:creationId xmlns:a16="http://schemas.microsoft.com/office/drawing/2014/main" id="{B997880A-C9E1-4B80-A06F-43710A1BB186}"/>
              </a:ext>
            </a:extLst>
          </p:cNvPr>
          <p:cNvSpPr>
            <a:spLocks noChangeAspect="1"/>
          </p:cNvSpPr>
          <p:nvPr userDrawn="1"/>
        </p:nvSpPr>
        <p:spPr>
          <a:xfrm rot="21000000">
            <a:off x="105270" y="255687"/>
            <a:ext cx="497857" cy="468000"/>
          </a:xfrm>
          <a:custGeom>
            <a:avLst/>
            <a:gdLst>
              <a:gd name="connsiteX0" fmla="*/ 1806537 w 3713693"/>
              <a:gd name="connsiteY0" fmla="*/ 2280161 h 3490974"/>
              <a:gd name="connsiteX1" fmla="*/ 1660571 w 3713693"/>
              <a:gd name="connsiteY1" fmla="*/ 2382367 h 3490974"/>
              <a:gd name="connsiteX2" fmla="*/ 1762777 w 3713693"/>
              <a:gd name="connsiteY2" fmla="*/ 2528333 h 3490974"/>
              <a:gd name="connsiteX3" fmla="*/ 1908743 w 3713693"/>
              <a:gd name="connsiteY3" fmla="*/ 2426127 h 3490974"/>
              <a:gd name="connsiteX4" fmla="*/ 1806537 w 3713693"/>
              <a:gd name="connsiteY4" fmla="*/ 2280161 h 3490974"/>
              <a:gd name="connsiteX5" fmla="*/ 1279123 w 3713693"/>
              <a:gd name="connsiteY5" fmla="*/ 1897664 h 3490974"/>
              <a:gd name="connsiteX6" fmla="*/ 1133157 w 3713693"/>
              <a:gd name="connsiteY6" fmla="*/ 1999871 h 3490974"/>
              <a:gd name="connsiteX7" fmla="*/ 1235364 w 3713693"/>
              <a:gd name="connsiteY7" fmla="*/ 2145836 h 3490974"/>
              <a:gd name="connsiteX8" fmla="*/ 1381329 w 3713693"/>
              <a:gd name="connsiteY8" fmla="*/ 2043629 h 3490974"/>
              <a:gd name="connsiteX9" fmla="*/ 1279123 w 3713693"/>
              <a:gd name="connsiteY9" fmla="*/ 1897664 h 3490974"/>
              <a:gd name="connsiteX10" fmla="*/ 2403290 w 3713693"/>
              <a:gd name="connsiteY10" fmla="*/ 2008521 h 3490974"/>
              <a:gd name="connsiteX11" fmla="*/ 2257324 w 3713693"/>
              <a:gd name="connsiteY11" fmla="*/ 2110727 h 3490974"/>
              <a:gd name="connsiteX12" fmla="*/ 2359531 w 3713693"/>
              <a:gd name="connsiteY12" fmla="*/ 2256692 h 3490974"/>
              <a:gd name="connsiteX13" fmla="*/ 2505497 w 3713693"/>
              <a:gd name="connsiteY13" fmla="*/ 2154486 h 3490974"/>
              <a:gd name="connsiteX14" fmla="*/ 2403290 w 3713693"/>
              <a:gd name="connsiteY14" fmla="*/ 2008521 h 3490974"/>
              <a:gd name="connsiteX15" fmla="*/ 1880107 w 3713693"/>
              <a:gd name="connsiteY15" fmla="*/ 1579376 h 3490974"/>
              <a:gd name="connsiteX16" fmla="*/ 2026116 w 3713693"/>
              <a:gd name="connsiteY16" fmla="*/ 1787898 h 3490974"/>
              <a:gd name="connsiteX17" fmla="*/ 1817594 w 3713693"/>
              <a:gd name="connsiteY17" fmla="*/ 1933907 h 3490974"/>
              <a:gd name="connsiteX18" fmla="*/ 1671585 w 3713693"/>
              <a:gd name="connsiteY18" fmla="*/ 1725385 h 3490974"/>
              <a:gd name="connsiteX19" fmla="*/ 1880107 w 3713693"/>
              <a:gd name="connsiteY19" fmla="*/ 1579376 h 3490974"/>
              <a:gd name="connsiteX20" fmla="*/ 1334450 w 3713693"/>
              <a:gd name="connsiteY20" fmla="*/ 1253604 h 3490974"/>
              <a:gd name="connsiteX21" fmla="*/ 1188485 w 3713693"/>
              <a:gd name="connsiteY21" fmla="*/ 1355811 h 3490974"/>
              <a:gd name="connsiteX22" fmla="*/ 1290691 w 3713693"/>
              <a:gd name="connsiteY22" fmla="*/ 1501777 h 3490974"/>
              <a:gd name="connsiteX23" fmla="*/ 1436656 w 3713693"/>
              <a:gd name="connsiteY23" fmla="*/ 1399570 h 3490974"/>
              <a:gd name="connsiteX24" fmla="*/ 1334450 w 3713693"/>
              <a:gd name="connsiteY24" fmla="*/ 1253604 h 3490974"/>
              <a:gd name="connsiteX25" fmla="*/ 2098854 w 3713693"/>
              <a:gd name="connsiteY25" fmla="*/ 1372273 h 3490974"/>
              <a:gd name="connsiteX26" fmla="*/ 1682410 w 3713693"/>
              <a:gd name="connsiteY26" fmla="*/ 1465315 h 3490974"/>
              <a:gd name="connsiteX27" fmla="*/ 1644592 w 3713693"/>
              <a:gd name="connsiteY27" fmla="*/ 1344680 h 3490974"/>
              <a:gd name="connsiteX28" fmla="*/ 1516526 w 3713693"/>
              <a:gd name="connsiteY28" fmla="*/ 1753196 h 3490974"/>
              <a:gd name="connsiteX29" fmla="*/ 1388078 w 3713693"/>
              <a:gd name="connsiteY29" fmla="*/ 1724499 h 3490974"/>
              <a:gd name="connsiteX30" fmla="*/ 1692000 w 3713693"/>
              <a:gd name="connsiteY30" fmla="*/ 2055079 h 3490974"/>
              <a:gd name="connsiteX31" fmla="*/ 1637631 w 3713693"/>
              <a:gd name="connsiteY31" fmla="*/ 2114216 h 3490974"/>
              <a:gd name="connsiteX32" fmla="*/ 2034005 w 3713693"/>
              <a:gd name="connsiteY32" fmla="*/ 2025658 h 3490974"/>
              <a:gd name="connsiteX33" fmla="*/ 2066122 w 3713693"/>
              <a:gd name="connsiteY33" fmla="*/ 2128107 h 3490974"/>
              <a:gd name="connsiteX34" fmla="*/ 2186207 w 3713693"/>
              <a:gd name="connsiteY34" fmla="*/ 1745050 h 3490974"/>
              <a:gd name="connsiteX35" fmla="*/ 2313367 w 3713693"/>
              <a:gd name="connsiteY35" fmla="*/ 1773460 h 3490974"/>
              <a:gd name="connsiteX36" fmla="*/ 2021693 w 3713693"/>
              <a:gd name="connsiteY36" fmla="*/ 1456202 h 3490974"/>
              <a:gd name="connsiteX37" fmla="*/ 2462689 w 3713693"/>
              <a:gd name="connsiteY37" fmla="*/ 1359475 h 3490974"/>
              <a:gd name="connsiteX38" fmla="*/ 2316723 w 3713693"/>
              <a:gd name="connsiteY38" fmla="*/ 1461680 h 3490974"/>
              <a:gd name="connsiteX39" fmla="*/ 2418929 w 3713693"/>
              <a:gd name="connsiteY39" fmla="*/ 1607647 h 3490974"/>
              <a:gd name="connsiteX40" fmla="*/ 2564895 w 3713693"/>
              <a:gd name="connsiteY40" fmla="*/ 1505441 h 3490974"/>
              <a:gd name="connsiteX41" fmla="*/ 2462689 w 3713693"/>
              <a:gd name="connsiteY41" fmla="*/ 1359475 h 3490974"/>
              <a:gd name="connsiteX42" fmla="*/ 1930774 w 3713693"/>
              <a:gd name="connsiteY42" fmla="*/ 981055 h 3490974"/>
              <a:gd name="connsiteX43" fmla="*/ 1784808 w 3713693"/>
              <a:gd name="connsiteY43" fmla="*/ 1083262 h 3490974"/>
              <a:gd name="connsiteX44" fmla="*/ 1887015 w 3713693"/>
              <a:gd name="connsiteY44" fmla="*/ 1229227 h 3490974"/>
              <a:gd name="connsiteX45" fmla="*/ 2032981 w 3713693"/>
              <a:gd name="connsiteY45" fmla="*/ 1127021 h 3490974"/>
              <a:gd name="connsiteX46" fmla="*/ 1930774 w 3713693"/>
              <a:gd name="connsiteY46" fmla="*/ 981055 h 3490974"/>
              <a:gd name="connsiteX47" fmla="*/ 2528410 w 3713693"/>
              <a:gd name="connsiteY47" fmla="*/ 0 h 3490974"/>
              <a:gd name="connsiteX48" fmla="*/ 2711243 w 3713693"/>
              <a:gd name="connsiteY48" fmla="*/ 583212 h 3490974"/>
              <a:gd name="connsiteX49" fmla="*/ 2466996 w 3713693"/>
              <a:gd name="connsiteY49" fmla="*/ 1006259 h 3490974"/>
              <a:gd name="connsiteX50" fmla="*/ 3300034 w 3713693"/>
              <a:gd name="connsiteY50" fmla="*/ 1006259 h 3490974"/>
              <a:gd name="connsiteX51" fmla="*/ 3713693 w 3713693"/>
              <a:gd name="connsiteY51" fmla="*/ 1456203 h 3490974"/>
              <a:gd name="connsiteX52" fmla="*/ 3300032 w 3713693"/>
              <a:gd name="connsiteY52" fmla="*/ 1906146 h 3490974"/>
              <a:gd name="connsiteX53" fmla="*/ 2798766 w 3713693"/>
              <a:gd name="connsiteY53" fmla="*/ 1906146 h 3490974"/>
              <a:gd name="connsiteX54" fmla="*/ 3215040 w 3713693"/>
              <a:gd name="connsiteY54" fmla="*/ 2627154 h 3490974"/>
              <a:gd name="connsiteX55" fmla="*/ 3032208 w 3713693"/>
              <a:gd name="connsiteY55" fmla="*/ 3210365 h 3490974"/>
              <a:gd name="connsiteX56" fmla="*/ 2435715 w 3713693"/>
              <a:gd name="connsiteY56" fmla="*/ 3077097 h 3490974"/>
              <a:gd name="connsiteX57" fmla="*/ 2191110 w 3713693"/>
              <a:gd name="connsiteY57" fmla="*/ 2653431 h 3490974"/>
              <a:gd name="connsiteX58" fmla="*/ 1784498 w 3713693"/>
              <a:gd name="connsiteY58" fmla="*/ 3357705 h 3490974"/>
              <a:gd name="connsiteX59" fmla="*/ 1188005 w 3713693"/>
              <a:gd name="connsiteY59" fmla="*/ 3490974 h 3490974"/>
              <a:gd name="connsiteX60" fmla="*/ 1005173 w 3713693"/>
              <a:gd name="connsiteY60" fmla="*/ 2907762 h 3490974"/>
              <a:gd name="connsiteX61" fmla="*/ 1237695 w 3713693"/>
              <a:gd name="connsiteY61" fmla="*/ 2505022 h 3490974"/>
              <a:gd name="connsiteX62" fmla="*/ 413660 w 3713693"/>
              <a:gd name="connsiteY62" fmla="*/ 2505022 h 3490974"/>
              <a:gd name="connsiteX63" fmla="*/ 0 w 3713693"/>
              <a:gd name="connsiteY63" fmla="*/ 2055078 h 3490974"/>
              <a:gd name="connsiteX64" fmla="*/ 413660 w 3713693"/>
              <a:gd name="connsiteY64" fmla="*/ 1605135 h 3490974"/>
              <a:gd name="connsiteX65" fmla="*/ 911492 w 3713693"/>
              <a:gd name="connsiteY65" fmla="*/ 1605135 h 3490974"/>
              <a:gd name="connsiteX66" fmla="*/ 487693 w 3713693"/>
              <a:gd name="connsiteY66" fmla="*/ 871093 h 3490974"/>
              <a:gd name="connsiteX67" fmla="*/ 670525 w 3713693"/>
              <a:gd name="connsiteY67" fmla="*/ 287881 h 3490974"/>
              <a:gd name="connsiteX68" fmla="*/ 1267018 w 3713693"/>
              <a:gd name="connsiteY68" fmla="*/ 421150 h 3490974"/>
              <a:gd name="connsiteX69" fmla="*/ 1516364 w 3713693"/>
              <a:gd name="connsiteY69" fmla="*/ 853029 h 3490974"/>
              <a:gd name="connsiteX70" fmla="*/ 1931918 w 3713693"/>
              <a:gd name="connsiteY70" fmla="*/ 133268 h 34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13693" h="3490974">
                <a:moveTo>
                  <a:pt x="1806537" y="2280161"/>
                </a:moveTo>
                <a:cubicBezTo>
                  <a:pt x="1738005" y="2268078"/>
                  <a:pt x="1672654" y="2313837"/>
                  <a:pt x="1660571" y="2382367"/>
                </a:cubicBezTo>
                <a:cubicBezTo>
                  <a:pt x="1648487" y="2450898"/>
                  <a:pt x="1694246" y="2516249"/>
                  <a:pt x="1762777" y="2528333"/>
                </a:cubicBezTo>
                <a:cubicBezTo>
                  <a:pt x="1831308" y="2540416"/>
                  <a:pt x="1896659" y="2494657"/>
                  <a:pt x="1908743" y="2426127"/>
                </a:cubicBezTo>
                <a:cubicBezTo>
                  <a:pt x="1920826" y="2357596"/>
                  <a:pt x="1875067" y="2292245"/>
                  <a:pt x="1806537" y="2280161"/>
                </a:cubicBezTo>
                <a:close/>
                <a:moveTo>
                  <a:pt x="1279123" y="1897664"/>
                </a:moveTo>
                <a:cubicBezTo>
                  <a:pt x="1210592" y="1885580"/>
                  <a:pt x="1145241" y="1931339"/>
                  <a:pt x="1133157" y="1999871"/>
                </a:cubicBezTo>
                <a:cubicBezTo>
                  <a:pt x="1121074" y="2068401"/>
                  <a:pt x="1166833" y="2133752"/>
                  <a:pt x="1235364" y="2145836"/>
                </a:cubicBezTo>
                <a:cubicBezTo>
                  <a:pt x="1303894" y="2157920"/>
                  <a:pt x="1369245" y="2112161"/>
                  <a:pt x="1381329" y="2043629"/>
                </a:cubicBezTo>
                <a:cubicBezTo>
                  <a:pt x="1393413" y="1975098"/>
                  <a:pt x="1347654" y="1909747"/>
                  <a:pt x="1279123" y="1897664"/>
                </a:cubicBezTo>
                <a:close/>
                <a:moveTo>
                  <a:pt x="2403290" y="2008521"/>
                </a:moveTo>
                <a:cubicBezTo>
                  <a:pt x="2334760" y="1996437"/>
                  <a:pt x="2269409" y="2042196"/>
                  <a:pt x="2257324" y="2110727"/>
                </a:cubicBezTo>
                <a:cubicBezTo>
                  <a:pt x="2245241" y="2179257"/>
                  <a:pt x="2291000" y="2244609"/>
                  <a:pt x="2359531" y="2256692"/>
                </a:cubicBezTo>
                <a:cubicBezTo>
                  <a:pt x="2428061" y="2268776"/>
                  <a:pt x="2493413" y="2223017"/>
                  <a:pt x="2505497" y="2154486"/>
                </a:cubicBezTo>
                <a:cubicBezTo>
                  <a:pt x="2517580" y="2085955"/>
                  <a:pt x="2471822" y="2020604"/>
                  <a:pt x="2403290" y="2008521"/>
                </a:cubicBezTo>
                <a:close/>
                <a:moveTo>
                  <a:pt x="1880107" y="1579376"/>
                </a:moveTo>
                <a:cubicBezTo>
                  <a:pt x="1978008" y="1596638"/>
                  <a:pt x="2043379" y="1689997"/>
                  <a:pt x="2026116" y="1787898"/>
                </a:cubicBezTo>
                <a:cubicBezTo>
                  <a:pt x="2008853" y="1885799"/>
                  <a:pt x="1915495" y="1951169"/>
                  <a:pt x="1817594" y="1933907"/>
                </a:cubicBezTo>
                <a:cubicBezTo>
                  <a:pt x="1719693" y="1916644"/>
                  <a:pt x="1654323" y="1823285"/>
                  <a:pt x="1671585" y="1725385"/>
                </a:cubicBezTo>
                <a:cubicBezTo>
                  <a:pt x="1688848" y="1627484"/>
                  <a:pt x="1782207" y="1562113"/>
                  <a:pt x="1880107" y="1579376"/>
                </a:cubicBezTo>
                <a:close/>
                <a:moveTo>
                  <a:pt x="1334450" y="1253604"/>
                </a:moveTo>
                <a:cubicBezTo>
                  <a:pt x="1265919" y="1241521"/>
                  <a:pt x="1200568" y="1287280"/>
                  <a:pt x="1188485" y="1355811"/>
                </a:cubicBezTo>
                <a:cubicBezTo>
                  <a:pt x="1176401" y="1424341"/>
                  <a:pt x="1222160" y="1489692"/>
                  <a:pt x="1290691" y="1501777"/>
                </a:cubicBezTo>
                <a:cubicBezTo>
                  <a:pt x="1359222" y="1513860"/>
                  <a:pt x="1424572" y="1468101"/>
                  <a:pt x="1436656" y="1399570"/>
                </a:cubicBezTo>
                <a:cubicBezTo>
                  <a:pt x="1448741" y="1331040"/>
                  <a:pt x="1402981" y="1265689"/>
                  <a:pt x="1334450" y="1253604"/>
                </a:cubicBezTo>
                <a:close/>
                <a:moveTo>
                  <a:pt x="2098854" y="1372273"/>
                </a:moveTo>
                <a:lnTo>
                  <a:pt x="1682410" y="1465315"/>
                </a:lnTo>
                <a:lnTo>
                  <a:pt x="1644592" y="1344680"/>
                </a:lnTo>
                <a:lnTo>
                  <a:pt x="1516526" y="1753196"/>
                </a:lnTo>
                <a:lnTo>
                  <a:pt x="1388078" y="1724499"/>
                </a:lnTo>
                <a:lnTo>
                  <a:pt x="1692000" y="2055079"/>
                </a:lnTo>
                <a:lnTo>
                  <a:pt x="1637631" y="2114216"/>
                </a:lnTo>
                <a:lnTo>
                  <a:pt x="2034005" y="2025658"/>
                </a:lnTo>
                <a:lnTo>
                  <a:pt x="2066122" y="2128107"/>
                </a:lnTo>
                <a:lnTo>
                  <a:pt x="2186207" y="1745050"/>
                </a:lnTo>
                <a:lnTo>
                  <a:pt x="2313367" y="1773460"/>
                </a:lnTo>
                <a:lnTo>
                  <a:pt x="2021693" y="1456202"/>
                </a:lnTo>
                <a:close/>
                <a:moveTo>
                  <a:pt x="2462689" y="1359475"/>
                </a:moveTo>
                <a:cubicBezTo>
                  <a:pt x="2394158" y="1347390"/>
                  <a:pt x="2328807" y="1393151"/>
                  <a:pt x="2316723" y="1461680"/>
                </a:cubicBezTo>
                <a:cubicBezTo>
                  <a:pt x="2304639" y="1530212"/>
                  <a:pt x="2350399" y="1595563"/>
                  <a:pt x="2418929" y="1607647"/>
                </a:cubicBezTo>
                <a:cubicBezTo>
                  <a:pt x="2487460" y="1619731"/>
                  <a:pt x="2552811" y="1573971"/>
                  <a:pt x="2564895" y="1505441"/>
                </a:cubicBezTo>
                <a:cubicBezTo>
                  <a:pt x="2576979" y="1436909"/>
                  <a:pt x="2531219" y="1371558"/>
                  <a:pt x="2462689" y="1359475"/>
                </a:cubicBezTo>
                <a:close/>
                <a:moveTo>
                  <a:pt x="1930774" y="981055"/>
                </a:moveTo>
                <a:cubicBezTo>
                  <a:pt x="1862243" y="968972"/>
                  <a:pt x="1796893" y="1014731"/>
                  <a:pt x="1784808" y="1083262"/>
                </a:cubicBezTo>
                <a:cubicBezTo>
                  <a:pt x="1772725" y="1151793"/>
                  <a:pt x="1818485" y="1217143"/>
                  <a:pt x="1887015" y="1229227"/>
                </a:cubicBezTo>
                <a:cubicBezTo>
                  <a:pt x="1955546" y="1241311"/>
                  <a:pt x="2020896" y="1195552"/>
                  <a:pt x="2032981" y="1127021"/>
                </a:cubicBezTo>
                <a:cubicBezTo>
                  <a:pt x="2045064" y="1058490"/>
                  <a:pt x="1999305" y="993139"/>
                  <a:pt x="1930774" y="981055"/>
                </a:cubicBezTo>
                <a:close/>
                <a:moveTo>
                  <a:pt x="2528410" y="0"/>
                </a:moveTo>
                <a:lnTo>
                  <a:pt x="2711243" y="583212"/>
                </a:lnTo>
                <a:lnTo>
                  <a:pt x="2466996" y="1006259"/>
                </a:lnTo>
                <a:lnTo>
                  <a:pt x="3300034" y="1006259"/>
                </a:lnTo>
                <a:lnTo>
                  <a:pt x="3713693" y="1456203"/>
                </a:lnTo>
                <a:lnTo>
                  <a:pt x="3300032" y="1906146"/>
                </a:lnTo>
                <a:lnTo>
                  <a:pt x="2798766" y="1906146"/>
                </a:lnTo>
                <a:lnTo>
                  <a:pt x="3215040" y="2627154"/>
                </a:lnTo>
                <a:lnTo>
                  <a:pt x="3032208" y="3210365"/>
                </a:lnTo>
                <a:lnTo>
                  <a:pt x="2435715" y="3077097"/>
                </a:lnTo>
                <a:lnTo>
                  <a:pt x="2191110" y="2653431"/>
                </a:lnTo>
                <a:lnTo>
                  <a:pt x="1784498" y="3357705"/>
                </a:lnTo>
                <a:lnTo>
                  <a:pt x="1188005" y="3490974"/>
                </a:lnTo>
                <a:lnTo>
                  <a:pt x="1005173" y="2907762"/>
                </a:lnTo>
                <a:lnTo>
                  <a:pt x="1237695" y="2505022"/>
                </a:lnTo>
                <a:lnTo>
                  <a:pt x="413660" y="2505022"/>
                </a:lnTo>
                <a:lnTo>
                  <a:pt x="0" y="2055078"/>
                </a:lnTo>
                <a:lnTo>
                  <a:pt x="413660" y="1605135"/>
                </a:lnTo>
                <a:lnTo>
                  <a:pt x="911492" y="1605135"/>
                </a:lnTo>
                <a:lnTo>
                  <a:pt x="487693" y="871093"/>
                </a:lnTo>
                <a:lnTo>
                  <a:pt x="670525" y="287881"/>
                </a:lnTo>
                <a:lnTo>
                  <a:pt x="1267018" y="421150"/>
                </a:lnTo>
                <a:lnTo>
                  <a:pt x="1516364" y="853029"/>
                </a:lnTo>
                <a:lnTo>
                  <a:pt x="1931918" y="133268"/>
                </a:ln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dirty="0">
              <a:solidFill>
                <a:schemeClr val="bg1"/>
              </a:solidFill>
            </a:endParaRPr>
          </a:p>
        </p:txBody>
      </p:sp>
      <p:sp>
        <p:nvSpPr>
          <p:cNvPr id="17" name="任意多边形: 形状 16">
            <a:extLst>
              <a:ext uri="{FF2B5EF4-FFF2-40B4-BE49-F238E27FC236}">
                <a16:creationId xmlns:a16="http://schemas.microsoft.com/office/drawing/2014/main" id="{4DFEA5C1-DE9F-4351-B445-296593A3A770}"/>
              </a:ext>
            </a:extLst>
          </p:cNvPr>
          <p:cNvSpPr>
            <a:spLocks noChangeAspect="1"/>
          </p:cNvSpPr>
          <p:nvPr userDrawn="1"/>
        </p:nvSpPr>
        <p:spPr>
          <a:xfrm>
            <a:off x="9962751" y="291578"/>
            <a:ext cx="414000" cy="414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dirty="0">
              <a:solidFill>
                <a:schemeClr val="tx1"/>
              </a:solidFill>
            </a:endParaRPr>
          </a:p>
        </p:txBody>
      </p:sp>
      <p:pic>
        <p:nvPicPr>
          <p:cNvPr id="18" name="图片 17">
            <a:extLst>
              <a:ext uri="{FF2B5EF4-FFF2-40B4-BE49-F238E27FC236}">
                <a16:creationId xmlns:a16="http://schemas.microsoft.com/office/drawing/2014/main" id="{C5363A52-9BDA-46D4-84A0-46133A9FE16A}"/>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10452000" y="335103"/>
            <a:ext cx="1224000" cy="326951"/>
          </a:xfrm>
          <a:prstGeom prst="rect">
            <a:avLst/>
          </a:prstGeom>
        </p:spPr>
      </p:pic>
      <p:sp>
        <p:nvSpPr>
          <p:cNvPr id="31" name="图片占位符 30">
            <a:extLst>
              <a:ext uri="{FF2B5EF4-FFF2-40B4-BE49-F238E27FC236}">
                <a16:creationId xmlns:a16="http://schemas.microsoft.com/office/drawing/2014/main" id="{32607EE0-5236-4A48-8F17-FD8876A9DB36}"/>
              </a:ext>
            </a:extLst>
          </p:cNvPr>
          <p:cNvSpPr>
            <a:spLocks noGrp="1"/>
          </p:cNvSpPr>
          <p:nvPr>
            <p:ph type="pic" sz="quarter" idx="15"/>
          </p:nvPr>
        </p:nvSpPr>
        <p:spPr>
          <a:xfrm>
            <a:off x="2589039" y="1269522"/>
            <a:ext cx="2241294" cy="2599904"/>
          </a:xfrm>
          <a:custGeom>
            <a:avLst/>
            <a:gdLst>
              <a:gd name="connsiteX0" fmla="*/ 1120647 w 2241294"/>
              <a:gd name="connsiteY0" fmla="*/ 0 h 2599904"/>
              <a:gd name="connsiteX1" fmla="*/ 2241294 w 2241294"/>
              <a:gd name="connsiteY1" fmla="*/ 560324 h 2599904"/>
              <a:gd name="connsiteX2" fmla="*/ 2241294 w 2241294"/>
              <a:gd name="connsiteY2" fmla="*/ 2039580 h 2599904"/>
              <a:gd name="connsiteX3" fmla="*/ 1120647 w 2241294"/>
              <a:gd name="connsiteY3" fmla="*/ 2599904 h 2599904"/>
              <a:gd name="connsiteX4" fmla="*/ 0 w 2241294"/>
              <a:gd name="connsiteY4" fmla="*/ 2039580 h 2599904"/>
              <a:gd name="connsiteX5" fmla="*/ 0 w 2241294"/>
              <a:gd name="connsiteY5" fmla="*/ 560324 h 259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1294" h="2599904">
                <a:moveTo>
                  <a:pt x="1120647" y="0"/>
                </a:moveTo>
                <a:lnTo>
                  <a:pt x="2241294" y="560324"/>
                </a:lnTo>
                <a:lnTo>
                  <a:pt x="2241294" y="2039580"/>
                </a:lnTo>
                <a:lnTo>
                  <a:pt x="1120647" y="2599904"/>
                </a:lnTo>
                <a:lnTo>
                  <a:pt x="0" y="2039580"/>
                </a:lnTo>
                <a:lnTo>
                  <a:pt x="0" y="560324"/>
                </a:lnTo>
                <a:close/>
              </a:path>
            </a:pathLst>
          </a:custGeom>
          <a:effectLst/>
        </p:spPr>
        <p:txBody>
          <a:bodyPr wrap="square">
            <a:noAutofit/>
          </a:bodyPr>
          <a:lstStyle>
            <a:lvl1pPr>
              <a:lnSpc>
                <a:spcPct val="100000"/>
              </a:lnSpc>
              <a:spcBef>
                <a:spcPts val="600"/>
              </a:spcBef>
              <a:defRPr lang="zh-CN" altLang="en-US" sz="2400" dirty="0"/>
            </a:lvl1pPr>
          </a:lstStyle>
          <a:p>
            <a:pPr marL="0" lvl="0" indent="0" algn="ctr">
              <a:lnSpc>
                <a:spcPct val="150000"/>
              </a:lnSpc>
              <a:spcBef>
                <a:spcPts val="0"/>
              </a:spcBef>
              <a:buNone/>
            </a:pPr>
            <a:endParaRPr lang="en-US" altLang="zh-CN" dirty="0"/>
          </a:p>
          <a:p>
            <a:pPr marL="0" lvl="0" indent="0" algn="ctr">
              <a:lnSpc>
                <a:spcPct val="150000"/>
              </a:lnSpc>
              <a:spcBef>
                <a:spcPts val="0"/>
              </a:spcBef>
              <a:buNone/>
            </a:pPr>
            <a:r>
              <a:rPr lang="zh-CN" altLang="en-US" dirty="0"/>
              <a:t>点击图标换图</a:t>
            </a:r>
          </a:p>
        </p:txBody>
      </p:sp>
      <p:sp>
        <p:nvSpPr>
          <p:cNvPr id="32" name="图片占位符 31">
            <a:extLst>
              <a:ext uri="{FF2B5EF4-FFF2-40B4-BE49-F238E27FC236}">
                <a16:creationId xmlns:a16="http://schemas.microsoft.com/office/drawing/2014/main" id="{19012E86-D5CA-47F9-A1F1-FE8D0D71096F}"/>
              </a:ext>
            </a:extLst>
          </p:cNvPr>
          <p:cNvSpPr>
            <a:spLocks noGrp="1"/>
          </p:cNvSpPr>
          <p:nvPr>
            <p:ph type="pic" sz="quarter" idx="19"/>
          </p:nvPr>
        </p:nvSpPr>
        <p:spPr>
          <a:xfrm>
            <a:off x="4967720" y="1269522"/>
            <a:ext cx="2241294" cy="2599904"/>
          </a:xfrm>
          <a:custGeom>
            <a:avLst/>
            <a:gdLst>
              <a:gd name="connsiteX0" fmla="*/ 1120647 w 2241294"/>
              <a:gd name="connsiteY0" fmla="*/ 0 h 2599904"/>
              <a:gd name="connsiteX1" fmla="*/ 2241294 w 2241294"/>
              <a:gd name="connsiteY1" fmla="*/ 560324 h 2599904"/>
              <a:gd name="connsiteX2" fmla="*/ 2241294 w 2241294"/>
              <a:gd name="connsiteY2" fmla="*/ 2039580 h 2599904"/>
              <a:gd name="connsiteX3" fmla="*/ 1120647 w 2241294"/>
              <a:gd name="connsiteY3" fmla="*/ 2599904 h 2599904"/>
              <a:gd name="connsiteX4" fmla="*/ 0 w 2241294"/>
              <a:gd name="connsiteY4" fmla="*/ 2039580 h 2599904"/>
              <a:gd name="connsiteX5" fmla="*/ 0 w 2241294"/>
              <a:gd name="connsiteY5" fmla="*/ 560324 h 259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1294" h="2599904">
                <a:moveTo>
                  <a:pt x="1120647" y="0"/>
                </a:moveTo>
                <a:lnTo>
                  <a:pt x="2241294" y="560324"/>
                </a:lnTo>
                <a:lnTo>
                  <a:pt x="2241294" y="2039580"/>
                </a:lnTo>
                <a:lnTo>
                  <a:pt x="1120647" y="2599904"/>
                </a:lnTo>
                <a:lnTo>
                  <a:pt x="0" y="2039580"/>
                </a:lnTo>
                <a:lnTo>
                  <a:pt x="0" y="560324"/>
                </a:lnTo>
                <a:close/>
              </a:path>
            </a:pathLst>
          </a:custGeom>
          <a:effectLst/>
        </p:spPr>
        <p:txBody>
          <a:bodyPr wrap="square">
            <a:noAutofit/>
          </a:bodyPr>
          <a:lstStyle>
            <a:lvl1pPr>
              <a:lnSpc>
                <a:spcPct val="100000"/>
              </a:lnSpc>
              <a:spcBef>
                <a:spcPts val="600"/>
              </a:spcBef>
              <a:defRPr lang="zh-CN" altLang="en-US" sz="2400" dirty="0"/>
            </a:lvl1pPr>
          </a:lstStyle>
          <a:p>
            <a:pPr marL="0" lvl="0" indent="0" algn="ctr">
              <a:lnSpc>
                <a:spcPct val="150000"/>
              </a:lnSpc>
              <a:spcBef>
                <a:spcPts val="0"/>
              </a:spcBef>
              <a:buNone/>
            </a:pPr>
            <a:endParaRPr lang="en-US" altLang="zh-CN" dirty="0"/>
          </a:p>
          <a:p>
            <a:pPr marL="0" lvl="0" indent="0" algn="ctr">
              <a:lnSpc>
                <a:spcPct val="150000"/>
              </a:lnSpc>
              <a:spcBef>
                <a:spcPts val="0"/>
              </a:spcBef>
              <a:buNone/>
            </a:pPr>
            <a:r>
              <a:rPr lang="zh-CN" altLang="en-US" dirty="0"/>
              <a:t>点击图标换图</a:t>
            </a:r>
          </a:p>
        </p:txBody>
      </p:sp>
      <p:sp>
        <p:nvSpPr>
          <p:cNvPr id="37" name="图片占位符 36">
            <a:extLst>
              <a:ext uri="{FF2B5EF4-FFF2-40B4-BE49-F238E27FC236}">
                <a16:creationId xmlns:a16="http://schemas.microsoft.com/office/drawing/2014/main" id="{99C711BF-9236-409E-B6DE-C6E62570404E}"/>
              </a:ext>
            </a:extLst>
          </p:cNvPr>
          <p:cNvSpPr>
            <a:spLocks noGrp="1"/>
          </p:cNvSpPr>
          <p:nvPr>
            <p:ph type="pic" sz="quarter" idx="20"/>
          </p:nvPr>
        </p:nvSpPr>
        <p:spPr>
          <a:xfrm>
            <a:off x="7346401" y="1269522"/>
            <a:ext cx="2241294" cy="2599904"/>
          </a:xfrm>
          <a:custGeom>
            <a:avLst/>
            <a:gdLst>
              <a:gd name="connsiteX0" fmla="*/ 1120647 w 2241294"/>
              <a:gd name="connsiteY0" fmla="*/ 0 h 2599904"/>
              <a:gd name="connsiteX1" fmla="*/ 2241294 w 2241294"/>
              <a:gd name="connsiteY1" fmla="*/ 560324 h 2599904"/>
              <a:gd name="connsiteX2" fmla="*/ 2241294 w 2241294"/>
              <a:gd name="connsiteY2" fmla="*/ 2039580 h 2599904"/>
              <a:gd name="connsiteX3" fmla="*/ 1120647 w 2241294"/>
              <a:gd name="connsiteY3" fmla="*/ 2599904 h 2599904"/>
              <a:gd name="connsiteX4" fmla="*/ 0 w 2241294"/>
              <a:gd name="connsiteY4" fmla="*/ 2039580 h 2599904"/>
              <a:gd name="connsiteX5" fmla="*/ 0 w 2241294"/>
              <a:gd name="connsiteY5" fmla="*/ 560324 h 259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1294" h="2599904">
                <a:moveTo>
                  <a:pt x="1120647" y="0"/>
                </a:moveTo>
                <a:lnTo>
                  <a:pt x="2241294" y="560324"/>
                </a:lnTo>
                <a:lnTo>
                  <a:pt x="2241294" y="2039580"/>
                </a:lnTo>
                <a:lnTo>
                  <a:pt x="1120647" y="2599904"/>
                </a:lnTo>
                <a:lnTo>
                  <a:pt x="0" y="2039580"/>
                </a:lnTo>
                <a:lnTo>
                  <a:pt x="0" y="560324"/>
                </a:lnTo>
                <a:close/>
              </a:path>
            </a:pathLst>
          </a:custGeom>
          <a:effectLst/>
        </p:spPr>
        <p:txBody>
          <a:bodyPr wrap="square">
            <a:noAutofit/>
          </a:bodyPr>
          <a:lstStyle>
            <a:lvl1pPr>
              <a:lnSpc>
                <a:spcPct val="100000"/>
              </a:lnSpc>
              <a:defRPr lang="zh-CN" altLang="en-US" sz="2400" dirty="0"/>
            </a:lvl1pPr>
          </a:lstStyle>
          <a:p>
            <a:pPr marL="0" lvl="0" indent="0" algn="ctr">
              <a:lnSpc>
                <a:spcPct val="150000"/>
              </a:lnSpc>
              <a:spcBef>
                <a:spcPts val="0"/>
              </a:spcBef>
              <a:buNone/>
            </a:pPr>
            <a:endParaRPr lang="en-US" altLang="zh-CN" dirty="0"/>
          </a:p>
          <a:p>
            <a:pPr marL="0" lvl="0" indent="0" algn="ctr">
              <a:lnSpc>
                <a:spcPct val="150000"/>
              </a:lnSpc>
              <a:spcBef>
                <a:spcPts val="0"/>
              </a:spcBef>
              <a:buNone/>
            </a:pPr>
            <a:r>
              <a:rPr lang="zh-CN" altLang="en-US" dirty="0"/>
              <a:t>点击图标换图</a:t>
            </a:r>
          </a:p>
        </p:txBody>
      </p:sp>
      <p:sp>
        <p:nvSpPr>
          <p:cNvPr id="40" name="图片占位符 39">
            <a:extLst>
              <a:ext uri="{FF2B5EF4-FFF2-40B4-BE49-F238E27FC236}">
                <a16:creationId xmlns:a16="http://schemas.microsoft.com/office/drawing/2014/main" id="{60C94F71-989C-48E1-A2EB-58CF49DF2CF0}"/>
              </a:ext>
            </a:extLst>
          </p:cNvPr>
          <p:cNvSpPr>
            <a:spLocks noGrp="1"/>
          </p:cNvSpPr>
          <p:nvPr>
            <p:ph type="pic" sz="quarter" idx="21"/>
          </p:nvPr>
        </p:nvSpPr>
        <p:spPr>
          <a:xfrm>
            <a:off x="3794253" y="3420374"/>
            <a:ext cx="2241294" cy="2599904"/>
          </a:xfrm>
          <a:custGeom>
            <a:avLst/>
            <a:gdLst>
              <a:gd name="connsiteX0" fmla="*/ 1120647 w 2241294"/>
              <a:gd name="connsiteY0" fmla="*/ 0 h 2599904"/>
              <a:gd name="connsiteX1" fmla="*/ 2241294 w 2241294"/>
              <a:gd name="connsiteY1" fmla="*/ 560324 h 2599904"/>
              <a:gd name="connsiteX2" fmla="*/ 2241294 w 2241294"/>
              <a:gd name="connsiteY2" fmla="*/ 2039580 h 2599904"/>
              <a:gd name="connsiteX3" fmla="*/ 1120647 w 2241294"/>
              <a:gd name="connsiteY3" fmla="*/ 2599904 h 2599904"/>
              <a:gd name="connsiteX4" fmla="*/ 0 w 2241294"/>
              <a:gd name="connsiteY4" fmla="*/ 2039580 h 2599904"/>
              <a:gd name="connsiteX5" fmla="*/ 0 w 2241294"/>
              <a:gd name="connsiteY5" fmla="*/ 560324 h 259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1294" h="2599904">
                <a:moveTo>
                  <a:pt x="1120647" y="0"/>
                </a:moveTo>
                <a:lnTo>
                  <a:pt x="2241294" y="560324"/>
                </a:lnTo>
                <a:lnTo>
                  <a:pt x="2241294" y="2039580"/>
                </a:lnTo>
                <a:lnTo>
                  <a:pt x="1120647" y="2599904"/>
                </a:lnTo>
                <a:lnTo>
                  <a:pt x="0" y="2039580"/>
                </a:lnTo>
                <a:lnTo>
                  <a:pt x="0" y="560324"/>
                </a:lnTo>
                <a:close/>
              </a:path>
            </a:pathLst>
          </a:custGeom>
          <a:effectLst/>
        </p:spPr>
        <p:txBody>
          <a:bodyPr wrap="square">
            <a:noAutofit/>
          </a:bodyPr>
          <a:lstStyle>
            <a:lvl1pPr>
              <a:lnSpc>
                <a:spcPct val="100000"/>
              </a:lnSpc>
              <a:spcBef>
                <a:spcPts val="600"/>
              </a:spcBef>
              <a:defRPr lang="zh-CN" altLang="en-US" sz="2400" dirty="0"/>
            </a:lvl1pPr>
          </a:lstStyle>
          <a:p>
            <a:pPr marL="0" lvl="0" indent="0" algn="ctr">
              <a:lnSpc>
                <a:spcPct val="150000"/>
              </a:lnSpc>
              <a:spcBef>
                <a:spcPts val="0"/>
              </a:spcBef>
              <a:buNone/>
            </a:pPr>
            <a:endParaRPr lang="en-US" altLang="zh-CN" dirty="0"/>
          </a:p>
          <a:p>
            <a:pPr marL="0" lvl="0" indent="0" algn="ctr">
              <a:lnSpc>
                <a:spcPct val="150000"/>
              </a:lnSpc>
              <a:spcBef>
                <a:spcPts val="0"/>
              </a:spcBef>
              <a:buNone/>
            </a:pPr>
            <a:r>
              <a:rPr lang="zh-CN" altLang="en-US" dirty="0"/>
              <a:t>点击图标换图</a:t>
            </a:r>
          </a:p>
        </p:txBody>
      </p:sp>
      <p:sp>
        <p:nvSpPr>
          <p:cNvPr id="41" name="图片占位符 40">
            <a:extLst>
              <a:ext uri="{FF2B5EF4-FFF2-40B4-BE49-F238E27FC236}">
                <a16:creationId xmlns:a16="http://schemas.microsoft.com/office/drawing/2014/main" id="{9D241DFF-656E-4211-A3C7-F97ECFE1B0ED}"/>
              </a:ext>
            </a:extLst>
          </p:cNvPr>
          <p:cNvSpPr>
            <a:spLocks noGrp="1"/>
          </p:cNvSpPr>
          <p:nvPr>
            <p:ph type="pic" sz="quarter" idx="22"/>
          </p:nvPr>
        </p:nvSpPr>
        <p:spPr>
          <a:xfrm>
            <a:off x="6156453" y="3420374"/>
            <a:ext cx="2241294" cy="2599904"/>
          </a:xfrm>
          <a:custGeom>
            <a:avLst/>
            <a:gdLst>
              <a:gd name="connsiteX0" fmla="*/ 1120647 w 2241294"/>
              <a:gd name="connsiteY0" fmla="*/ 0 h 2599904"/>
              <a:gd name="connsiteX1" fmla="*/ 2241294 w 2241294"/>
              <a:gd name="connsiteY1" fmla="*/ 560324 h 2599904"/>
              <a:gd name="connsiteX2" fmla="*/ 2241294 w 2241294"/>
              <a:gd name="connsiteY2" fmla="*/ 2039580 h 2599904"/>
              <a:gd name="connsiteX3" fmla="*/ 1120647 w 2241294"/>
              <a:gd name="connsiteY3" fmla="*/ 2599904 h 2599904"/>
              <a:gd name="connsiteX4" fmla="*/ 0 w 2241294"/>
              <a:gd name="connsiteY4" fmla="*/ 2039580 h 2599904"/>
              <a:gd name="connsiteX5" fmla="*/ 0 w 2241294"/>
              <a:gd name="connsiteY5" fmla="*/ 560324 h 259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1294" h="2599904">
                <a:moveTo>
                  <a:pt x="1120647" y="0"/>
                </a:moveTo>
                <a:lnTo>
                  <a:pt x="2241294" y="560324"/>
                </a:lnTo>
                <a:lnTo>
                  <a:pt x="2241294" y="2039580"/>
                </a:lnTo>
                <a:lnTo>
                  <a:pt x="1120647" y="2599904"/>
                </a:lnTo>
                <a:lnTo>
                  <a:pt x="0" y="2039580"/>
                </a:lnTo>
                <a:lnTo>
                  <a:pt x="0" y="560324"/>
                </a:lnTo>
                <a:close/>
              </a:path>
            </a:pathLst>
          </a:custGeom>
          <a:effectLst/>
        </p:spPr>
        <p:txBody>
          <a:bodyPr wrap="square">
            <a:noAutofit/>
          </a:bodyPr>
          <a:lstStyle>
            <a:lvl1pPr>
              <a:lnSpc>
                <a:spcPct val="100000"/>
              </a:lnSpc>
              <a:spcBef>
                <a:spcPts val="600"/>
              </a:spcBef>
              <a:defRPr lang="zh-CN" altLang="en-US" sz="2400" dirty="0"/>
            </a:lvl1pPr>
          </a:lstStyle>
          <a:p>
            <a:pPr marL="0" lvl="0" indent="0" algn="ctr">
              <a:lnSpc>
                <a:spcPct val="150000"/>
              </a:lnSpc>
              <a:spcBef>
                <a:spcPts val="0"/>
              </a:spcBef>
              <a:buNone/>
            </a:pPr>
            <a:endParaRPr lang="en-US" altLang="zh-CN" dirty="0"/>
          </a:p>
          <a:p>
            <a:pPr marL="0" lvl="0" indent="0" algn="ctr">
              <a:lnSpc>
                <a:spcPct val="150000"/>
              </a:lnSpc>
              <a:spcBef>
                <a:spcPts val="0"/>
              </a:spcBef>
              <a:buNone/>
            </a:pPr>
            <a:r>
              <a:rPr lang="zh-CN" altLang="en-US" dirty="0"/>
              <a:t>点击图标换图</a:t>
            </a:r>
          </a:p>
        </p:txBody>
      </p:sp>
      <p:sp>
        <p:nvSpPr>
          <p:cNvPr id="21" name="文本框 20">
            <a:extLst>
              <a:ext uri="{FF2B5EF4-FFF2-40B4-BE49-F238E27FC236}">
                <a16:creationId xmlns:a16="http://schemas.microsoft.com/office/drawing/2014/main" id="{EA2F76B8-763B-413A-90F7-26C0FFFDD81C}"/>
              </a:ext>
            </a:extLst>
          </p:cNvPr>
          <p:cNvSpPr txBox="1"/>
          <p:nvPr userDrawn="1"/>
        </p:nvSpPr>
        <p:spPr>
          <a:xfrm>
            <a:off x="425675" y="6474097"/>
            <a:ext cx="1964352" cy="313484"/>
          </a:xfrm>
          <a:prstGeom prst="rect">
            <a:avLst/>
          </a:prstGeom>
          <a:noFill/>
        </p:spPr>
        <p:txBody>
          <a:bodyPr wrap="square" rtlCol="0">
            <a:spAutoFit/>
          </a:bodyPr>
          <a:lstStyle/>
          <a:p>
            <a:pPr algn="dist">
              <a:lnSpc>
                <a:spcPct val="130000"/>
              </a:lnSpc>
            </a:pPr>
            <a:r>
              <a:rPr lang="zh-CN" altLang="en-US" sz="1200" b="0" i="0" kern="1200" dirty="0">
                <a:solidFill>
                  <a:schemeClr val="tx1">
                    <a:lumMod val="75000"/>
                    <a:lumOff val="25000"/>
                  </a:schemeClr>
                </a:solidFill>
                <a:effectLst/>
                <a:latin typeface="+mn-ea"/>
                <a:ea typeface="+mn-ea"/>
                <a:cs typeface="+mn-cs"/>
              </a:rPr>
              <a:t>博学笃志 格物明德</a:t>
            </a:r>
            <a:endParaRPr lang="zh-CN" altLang="en-US" sz="900" spc="100" dirty="0">
              <a:solidFill>
                <a:schemeClr val="tx1">
                  <a:lumMod val="75000"/>
                  <a:lumOff val="25000"/>
                </a:schemeClr>
              </a:solidFill>
              <a:latin typeface="+mn-ea"/>
              <a:ea typeface="+mn-ea"/>
            </a:endParaRPr>
          </a:p>
        </p:txBody>
      </p:sp>
      <p:cxnSp>
        <p:nvCxnSpPr>
          <p:cNvPr id="23" name="直接连接符 22">
            <a:extLst>
              <a:ext uri="{FF2B5EF4-FFF2-40B4-BE49-F238E27FC236}">
                <a16:creationId xmlns:a16="http://schemas.microsoft.com/office/drawing/2014/main" id="{DA68BAA7-0BB0-4B20-BF8D-4506B31B74DB}"/>
              </a:ext>
            </a:extLst>
          </p:cNvPr>
          <p:cNvCxnSpPr>
            <a:cxnSpLocks/>
          </p:cNvCxnSpPr>
          <p:nvPr userDrawn="1"/>
        </p:nvCxnSpPr>
        <p:spPr>
          <a:xfrm>
            <a:off x="-600" y="642600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0081D295-FB83-40D0-AA14-1D62BD45F774}"/>
              </a:ext>
            </a:extLst>
          </p:cNvPr>
          <p:cNvCxnSpPr>
            <a:cxnSpLocks/>
          </p:cNvCxnSpPr>
          <p:nvPr userDrawn="1"/>
        </p:nvCxnSpPr>
        <p:spPr>
          <a:xfrm>
            <a:off x="0" y="81105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5415CE7B-A4C6-46DC-8785-EC5B0FD7DE00}"/>
              </a:ext>
            </a:extLst>
          </p:cNvPr>
          <p:cNvSpPr>
            <a:spLocks noChangeAspect="1"/>
          </p:cNvSpPr>
          <p:nvPr userDrawn="1"/>
        </p:nvSpPr>
        <p:spPr>
          <a:xfrm>
            <a:off x="1156800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椭圆 25">
            <a:extLst>
              <a:ext uri="{FF2B5EF4-FFF2-40B4-BE49-F238E27FC236}">
                <a16:creationId xmlns:a16="http://schemas.microsoft.com/office/drawing/2014/main" id="{B032D08D-220C-4BCC-AA76-8DD672954C3A}"/>
              </a:ext>
            </a:extLst>
          </p:cNvPr>
          <p:cNvSpPr>
            <a:spLocks noChangeAspect="1"/>
          </p:cNvSpPr>
          <p:nvPr userDrawn="1"/>
        </p:nvSpPr>
        <p:spPr>
          <a:xfrm>
            <a:off x="11121924"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a:extLst>
              <a:ext uri="{FF2B5EF4-FFF2-40B4-BE49-F238E27FC236}">
                <a16:creationId xmlns:a16="http://schemas.microsoft.com/office/drawing/2014/main" id="{5C65A4E8-529D-48F2-83C8-385E6515CAD3}"/>
              </a:ext>
            </a:extLst>
          </p:cNvPr>
          <p:cNvSpPr>
            <a:spLocks noChangeAspect="1"/>
          </p:cNvSpPr>
          <p:nvPr userDrawn="1"/>
        </p:nvSpPr>
        <p:spPr>
          <a:xfrm>
            <a:off x="11344961"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椭圆 27">
            <a:extLst>
              <a:ext uri="{FF2B5EF4-FFF2-40B4-BE49-F238E27FC236}">
                <a16:creationId xmlns:a16="http://schemas.microsoft.com/office/drawing/2014/main" id="{7296269C-97E2-4FA1-BB2B-7BB8E03107DB}"/>
              </a:ext>
            </a:extLst>
          </p:cNvPr>
          <p:cNvSpPr>
            <a:spLocks noChangeAspect="1"/>
          </p:cNvSpPr>
          <p:nvPr userDrawn="1"/>
        </p:nvSpPr>
        <p:spPr>
          <a:xfrm>
            <a:off x="1067585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sp>
        <p:nvSpPr>
          <p:cNvPr id="29" name="椭圆 28">
            <a:extLst>
              <a:ext uri="{FF2B5EF4-FFF2-40B4-BE49-F238E27FC236}">
                <a16:creationId xmlns:a16="http://schemas.microsoft.com/office/drawing/2014/main" id="{E1029E92-3759-499A-9CF7-1FAFDFCF94E4}"/>
              </a:ext>
            </a:extLst>
          </p:cNvPr>
          <p:cNvSpPr>
            <a:spLocks noChangeAspect="1"/>
          </p:cNvSpPr>
          <p:nvPr userDrawn="1"/>
        </p:nvSpPr>
        <p:spPr>
          <a:xfrm>
            <a:off x="10898887" y="6609179"/>
            <a:ext cx="108000" cy="108000"/>
          </a:xfrm>
          <a:prstGeom prst="ellipse">
            <a:avLst/>
          </a:prstGeom>
          <a:solidFill>
            <a:schemeClr val="tx2">
              <a:alpha val="90000"/>
            </a:schemeClr>
          </a:solid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spTree>
    <p:extLst>
      <p:ext uri="{BB962C8B-B14F-4D97-AF65-F5344CB8AC3E}">
        <p14:creationId xmlns:p14="http://schemas.microsoft.com/office/powerpoint/2010/main" val="36050676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页_N张图">
    <p:spTree>
      <p:nvGrpSpPr>
        <p:cNvPr id="1" name=""/>
        <p:cNvGrpSpPr/>
        <p:nvPr/>
      </p:nvGrpSpPr>
      <p:grpSpPr>
        <a:xfrm>
          <a:off x="0" y="0"/>
          <a:ext cx="0" cy="0"/>
          <a:chOff x="0" y="0"/>
          <a:chExt cx="0" cy="0"/>
        </a:xfrm>
      </p:grpSpPr>
      <p:sp>
        <p:nvSpPr>
          <p:cNvPr id="129" name="矩形 128">
            <a:extLst>
              <a:ext uri="{FF2B5EF4-FFF2-40B4-BE49-F238E27FC236}">
                <a16:creationId xmlns:a16="http://schemas.microsoft.com/office/drawing/2014/main" id="{28D388BD-1A23-4BE7-8699-26002363A5FC}"/>
              </a:ext>
            </a:extLst>
          </p:cNvPr>
          <p:cNvSpPr/>
          <p:nvPr userDrawn="1"/>
        </p:nvSpPr>
        <p:spPr>
          <a:xfrm>
            <a:off x="-600" y="0"/>
            <a:ext cx="12193200" cy="68580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占位符 47">
            <a:extLst>
              <a:ext uri="{FF2B5EF4-FFF2-40B4-BE49-F238E27FC236}">
                <a16:creationId xmlns:a16="http://schemas.microsoft.com/office/drawing/2014/main" id="{F0DE6DAA-35F3-4E8C-ADFB-D3DBCE7DF92A}"/>
              </a:ext>
            </a:extLst>
          </p:cNvPr>
          <p:cNvSpPr>
            <a:spLocks noGrp="1"/>
          </p:cNvSpPr>
          <p:nvPr>
            <p:ph type="body" sz="quarter" idx="10" hasCustomPrompt="1"/>
          </p:nvPr>
        </p:nvSpPr>
        <p:spPr>
          <a:xfrm>
            <a:off x="684197" y="209665"/>
            <a:ext cx="6629859" cy="538877"/>
          </a:xfrm>
          <a:prstGeom prst="rect">
            <a:avLst/>
          </a:prstGeom>
        </p:spPr>
        <p:txBody>
          <a:bodyPr lIns="36000" tIns="72000" rIns="36000" bIns="36000"/>
          <a:lstStyle>
            <a:lvl1pPr marL="0" indent="0" algn="l">
              <a:lnSpc>
                <a:spcPct val="100000"/>
              </a:lnSpc>
              <a:spcBef>
                <a:spcPts val="0"/>
              </a:spcBef>
              <a:buNone/>
              <a:defRPr sz="2800" b="1">
                <a:solidFill>
                  <a:schemeClr val="tx2"/>
                </a:solidFill>
                <a:latin typeface="+mj-ea"/>
                <a:ea typeface="+mj-ea"/>
              </a:defRPr>
            </a:lvl1pPr>
          </a:lstStyle>
          <a:p>
            <a:pPr lvl="0"/>
            <a:r>
              <a:rPr lang="zh-CN" altLang="en-US" dirty="0"/>
              <a:t>标题</a:t>
            </a:r>
          </a:p>
        </p:txBody>
      </p:sp>
      <p:sp>
        <p:nvSpPr>
          <p:cNvPr id="13" name="任意多边形: 形状 12">
            <a:extLst>
              <a:ext uri="{FF2B5EF4-FFF2-40B4-BE49-F238E27FC236}">
                <a16:creationId xmlns:a16="http://schemas.microsoft.com/office/drawing/2014/main" id="{B997880A-C9E1-4B80-A06F-43710A1BB186}"/>
              </a:ext>
            </a:extLst>
          </p:cNvPr>
          <p:cNvSpPr>
            <a:spLocks noChangeAspect="1"/>
          </p:cNvSpPr>
          <p:nvPr userDrawn="1"/>
        </p:nvSpPr>
        <p:spPr>
          <a:xfrm rot="21000000">
            <a:off x="105270" y="255687"/>
            <a:ext cx="497857" cy="468000"/>
          </a:xfrm>
          <a:custGeom>
            <a:avLst/>
            <a:gdLst>
              <a:gd name="connsiteX0" fmla="*/ 1806537 w 3713693"/>
              <a:gd name="connsiteY0" fmla="*/ 2280161 h 3490974"/>
              <a:gd name="connsiteX1" fmla="*/ 1660571 w 3713693"/>
              <a:gd name="connsiteY1" fmla="*/ 2382367 h 3490974"/>
              <a:gd name="connsiteX2" fmla="*/ 1762777 w 3713693"/>
              <a:gd name="connsiteY2" fmla="*/ 2528333 h 3490974"/>
              <a:gd name="connsiteX3" fmla="*/ 1908743 w 3713693"/>
              <a:gd name="connsiteY3" fmla="*/ 2426127 h 3490974"/>
              <a:gd name="connsiteX4" fmla="*/ 1806537 w 3713693"/>
              <a:gd name="connsiteY4" fmla="*/ 2280161 h 3490974"/>
              <a:gd name="connsiteX5" fmla="*/ 1279123 w 3713693"/>
              <a:gd name="connsiteY5" fmla="*/ 1897664 h 3490974"/>
              <a:gd name="connsiteX6" fmla="*/ 1133157 w 3713693"/>
              <a:gd name="connsiteY6" fmla="*/ 1999871 h 3490974"/>
              <a:gd name="connsiteX7" fmla="*/ 1235364 w 3713693"/>
              <a:gd name="connsiteY7" fmla="*/ 2145836 h 3490974"/>
              <a:gd name="connsiteX8" fmla="*/ 1381329 w 3713693"/>
              <a:gd name="connsiteY8" fmla="*/ 2043629 h 3490974"/>
              <a:gd name="connsiteX9" fmla="*/ 1279123 w 3713693"/>
              <a:gd name="connsiteY9" fmla="*/ 1897664 h 3490974"/>
              <a:gd name="connsiteX10" fmla="*/ 2403290 w 3713693"/>
              <a:gd name="connsiteY10" fmla="*/ 2008521 h 3490974"/>
              <a:gd name="connsiteX11" fmla="*/ 2257324 w 3713693"/>
              <a:gd name="connsiteY11" fmla="*/ 2110727 h 3490974"/>
              <a:gd name="connsiteX12" fmla="*/ 2359531 w 3713693"/>
              <a:gd name="connsiteY12" fmla="*/ 2256692 h 3490974"/>
              <a:gd name="connsiteX13" fmla="*/ 2505497 w 3713693"/>
              <a:gd name="connsiteY13" fmla="*/ 2154486 h 3490974"/>
              <a:gd name="connsiteX14" fmla="*/ 2403290 w 3713693"/>
              <a:gd name="connsiteY14" fmla="*/ 2008521 h 3490974"/>
              <a:gd name="connsiteX15" fmla="*/ 1880107 w 3713693"/>
              <a:gd name="connsiteY15" fmla="*/ 1579376 h 3490974"/>
              <a:gd name="connsiteX16" fmla="*/ 2026116 w 3713693"/>
              <a:gd name="connsiteY16" fmla="*/ 1787898 h 3490974"/>
              <a:gd name="connsiteX17" fmla="*/ 1817594 w 3713693"/>
              <a:gd name="connsiteY17" fmla="*/ 1933907 h 3490974"/>
              <a:gd name="connsiteX18" fmla="*/ 1671585 w 3713693"/>
              <a:gd name="connsiteY18" fmla="*/ 1725385 h 3490974"/>
              <a:gd name="connsiteX19" fmla="*/ 1880107 w 3713693"/>
              <a:gd name="connsiteY19" fmla="*/ 1579376 h 3490974"/>
              <a:gd name="connsiteX20" fmla="*/ 1334450 w 3713693"/>
              <a:gd name="connsiteY20" fmla="*/ 1253604 h 3490974"/>
              <a:gd name="connsiteX21" fmla="*/ 1188485 w 3713693"/>
              <a:gd name="connsiteY21" fmla="*/ 1355811 h 3490974"/>
              <a:gd name="connsiteX22" fmla="*/ 1290691 w 3713693"/>
              <a:gd name="connsiteY22" fmla="*/ 1501777 h 3490974"/>
              <a:gd name="connsiteX23" fmla="*/ 1436656 w 3713693"/>
              <a:gd name="connsiteY23" fmla="*/ 1399570 h 3490974"/>
              <a:gd name="connsiteX24" fmla="*/ 1334450 w 3713693"/>
              <a:gd name="connsiteY24" fmla="*/ 1253604 h 3490974"/>
              <a:gd name="connsiteX25" fmla="*/ 2098854 w 3713693"/>
              <a:gd name="connsiteY25" fmla="*/ 1372273 h 3490974"/>
              <a:gd name="connsiteX26" fmla="*/ 1682410 w 3713693"/>
              <a:gd name="connsiteY26" fmla="*/ 1465315 h 3490974"/>
              <a:gd name="connsiteX27" fmla="*/ 1644592 w 3713693"/>
              <a:gd name="connsiteY27" fmla="*/ 1344680 h 3490974"/>
              <a:gd name="connsiteX28" fmla="*/ 1516526 w 3713693"/>
              <a:gd name="connsiteY28" fmla="*/ 1753196 h 3490974"/>
              <a:gd name="connsiteX29" fmla="*/ 1388078 w 3713693"/>
              <a:gd name="connsiteY29" fmla="*/ 1724499 h 3490974"/>
              <a:gd name="connsiteX30" fmla="*/ 1692000 w 3713693"/>
              <a:gd name="connsiteY30" fmla="*/ 2055079 h 3490974"/>
              <a:gd name="connsiteX31" fmla="*/ 1637631 w 3713693"/>
              <a:gd name="connsiteY31" fmla="*/ 2114216 h 3490974"/>
              <a:gd name="connsiteX32" fmla="*/ 2034005 w 3713693"/>
              <a:gd name="connsiteY32" fmla="*/ 2025658 h 3490974"/>
              <a:gd name="connsiteX33" fmla="*/ 2066122 w 3713693"/>
              <a:gd name="connsiteY33" fmla="*/ 2128107 h 3490974"/>
              <a:gd name="connsiteX34" fmla="*/ 2186207 w 3713693"/>
              <a:gd name="connsiteY34" fmla="*/ 1745050 h 3490974"/>
              <a:gd name="connsiteX35" fmla="*/ 2313367 w 3713693"/>
              <a:gd name="connsiteY35" fmla="*/ 1773460 h 3490974"/>
              <a:gd name="connsiteX36" fmla="*/ 2021693 w 3713693"/>
              <a:gd name="connsiteY36" fmla="*/ 1456202 h 3490974"/>
              <a:gd name="connsiteX37" fmla="*/ 2462689 w 3713693"/>
              <a:gd name="connsiteY37" fmla="*/ 1359475 h 3490974"/>
              <a:gd name="connsiteX38" fmla="*/ 2316723 w 3713693"/>
              <a:gd name="connsiteY38" fmla="*/ 1461680 h 3490974"/>
              <a:gd name="connsiteX39" fmla="*/ 2418929 w 3713693"/>
              <a:gd name="connsiteY39" fmla="*/ 1607647 h 3490974"/>
              <a:gd name="connsiteX40" fmla="*/ 2564895 w 3713693"/>
              <a:gd name="connsiteY40" fmla="*/ 1505441 h 3490974"/>
              <a:gd name="connsiteX41" fmla="*/ 2462689 w 3713693"/>
              <a:gd name="connsiteY41" fmla="*/ 1359475 h 3490974"/>
              <a:gd name="connsiteX42" fmla="*/ 1930774 w 3713693"/>
              <a:gd name="connsiteY42" fmla="*/ 981055 h 3490974"/>
              <a:gd name="connsiteX43" fmla="*/ 1784808 w 3713693"/>
              <a:gd name="connsiteY43" fmla="*/ 1083262 h 3490974"/>
              <a:gd name="connsiteX44" fmla="*/ 1887015 w 3713693"/>
              <a:gd name="connsiteY44" fmla="*/ 1229227 h 3490974"/>
              <a:gd name="connsiteX45" fmla="*/ 2032981 w 3713693"/>
              <a:gd name="connsiteY45" fmla="*/ 1127021 h 3490974"/>
              <a:gd name="connsiteX46" fmla="*/ 1930774 w 3713693"/>
              <a:gd name="connsiteY46" fmla="*/ 981055 h 3490974"/>
              <a:gd name="connsiteX47" fmla="*/ 2528410 w 3713693"/>
              <a:gd name="connsiteY47" fmla="*/ 0 h 3490974"/>
              <a:gd name="connsiteX48" fmla="*/ 2711243 w 3713693"/>
              <a:gd name="connsiteY48" fmla="*/ 583212 h 3490974"/>
              <a:gd name="connsiteX49" fmla="*/ 2466996 w 3713693"/>
              <a:gd name="connsiteY49" fmla="*/ 1006259 h 3490974"/>
              <a:gd name="connsiteX50" fmla="*/ 3300034 w 3713693"/>
              <a:gd name="connsiteY50" fmla="*/ 1006259 h 3490974"/>
              <a:gd name="connsiteX51" fmla="*/ 3713693 w 3713693"/>
              <a:gd name="connsiteY51" fmla="*/ 1456203 h 3490974"/>
              <a:gd name="connsiteX52" fmla="*/ 3300032 w 3713693"/>
              <a:gd name="connsiteY52" fmla="*/ 1906146 h 3490974"/>
              <a:gd name="connsiteX53" fmla="*/ 2798766 w 3713693"/>
              <a:gd name="connsiteY53" fmla="*/ 1906146 h 3490974"/>
              <a:gd name="connsiteX54" fmla="*/ 3215040 w 3713693"/>
              <a:gd name="connsiteY54" fmla="*/ 2627154 h 3490974"/>
              <a:gd name="connsiteX55" fmla="*/ 3032208 w 3713693"/>
              <a:gd name="connsiteY55" fmla="*/ 3210365 h 3490974"/>
              <a:gd name="connsiteX56" fmla="*/ 2435715 w 3713693"/>
              <a:gd name="connsiteY56" fmla="*/ 3077097 h 3490974"/>
              <a:gd name="connsiteX57" fmla="*/ 2191110 w 3713693"/>
              <a:gd name="connsiteY57" fmla="*/ 2653431 h 3490974"/>
              <a:gd name="connsiteX58" fmla="*/ 1784498 w 3713693"/>
              <a:gd name="connsiteY58" fmla="*/ 3357705 h 3490974"/>
              <a:gd name="connsiteX59" fmla="*/ 1188005 w 3713693"/>
              <a:gd name="connsiteY59" fmla="*/ 3490974 h 3490974"/>
              <a:gd name="connsiteX60" fmla="*/ 1005173 w 3713693"/>
              <a:gd name="connsiteY60" fmla="*/ 2907762 h 3490974"/>
              <a:gd name="connsiteX61" fmla="*/ 1237695 w 3713693"/>
              <a:gd name="connsiteY61" fmla="*/ 2505022 h 3490974"/>
              <a:gd name="connsiteX62" fmla="*/ 413660 w 3713693"/>
              <a:gd name="connsiteY62" fmla="*/ 2505022 h 3490974"/>
              <a:gd name="connsiteX63" fmla="*/ 0 w 3713693"/>
              <a:gd name="connsiteY63" fmla="*/ 2055078 h 3490974"/>
              <a:gd name="connsiteX64" fmla="*/ 413660 w 3713693"/>
              <a:gd name="connsiteY64" fmla="*/ 1605135 h 3490974"/>
              <a:gd name="connsiteX65" fmla="*/ 911492 w 3713693"/>
              <a:gd name="connsiteY65" fmla="*/ 1605135 h 3490974"/>
              <a:gd name="connsiteX66" fmla="*/ 487693 w 3713693"/>
              <a:gd name="connsiteY66" fmla="*/ 871093 h 3490974"/>
              <a:gd name="connsiteX67" fmla="*/ 670525 w 3713693"/>
              <a:gd name="connsiteY67" fmla="*/ 287881 h 3490974"/>
              <a:gd name="connsiteX68" fmla="*/ 1267018 w 3713693"/>
              <a:gd name="connsiteY68" fmla="*/ 421150 h 3490974"/>
              <a:gd name="connsiteX69" fmla="*/ 1516364 w 3713693"/>
              <a:gd name="connsiteY69" fmla="*/ 853029 h 3490974"/>
              <a:gd name="connsiteX70" fmla="*/ 1931918 w 3713693"/>
              <a:gd name="connsiteY70" fmla="*/ 133268 h 34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13693" h="3490974">
                <a:moveTo>
                  <a:pt x="1806537" y="2280161"/>
                </a:moveTo>
                <a:cubicBezTo>
                  <a:pt x="1738005" y="2268078"/>
                  <a:pt x="1672654" y="2313837"/>
                  <a:pt x="1660571" y="2382367"/>
                </a:cubicBezTo>
                <a:cubicBezTo>
                  <a:pt x="1648487" y="2450898"/>
                  <a:pt x="1694246" y="2516249"/>
                  <a:pt x="1762777" y="2528333"/>
                </a:cubicBezTo>
                <a:cubicBezTo>
                  <a:pt x="1831308" y="2540416"/>
                  <a:pt x="1896659" y="2494657"/>
                  <a:pt x="1908743" y="2426127"/>
                </a:cubicBezTo>
                <a:cubicBezTo>
                  <a:pt x="1920826" y="2357596"/>
                  <a:pt x="1875067" y="2292245"/>
                  <a:pt x="1806537" y="2280161"/>
                </a:cubicBezTo>
                <a:close/>
                <a:moveTo>
                  <a:pt x="1279123" y="1897664"/>
                </a:moveTo>
                <a:cubicBezTo>
                  <a:pt x="1210592" y="1885580"/>
                  <a:pt x="1145241" y="1931339"/>
                  <a:pt x="1133157" y="1999871"/>
                </a:cubicBezTo>
                <a:cubicBezTo>
                  <a:pt x="1121074" y="2068401"/>
                  <a:pt x="1166833" y="2133752"/>
                  <a:pt x="1235364" y="2145836"/>
                </a:cubicBezTo>
                <a:cubicBezTo>
                  <a:pt x="1303894" y="2157920"/>
                  <a:pt x="1369245" y="2112161"/>
                  <a:pt x="1381329" y="2043629"/>
                </a:cubicBezTo>
                <a:cubicBezTo>
                  <a:pt x="1393413" y="1975098"/>
                  <a:pt x="1347654" y="1909747"/>
                  <a:pt x="1279123" y="1897664"/>
                </a:cubicBezTo>
                <a:close/>
                <a:moveTo>
                  <a:pt x="2403290" y="2008521"/>
                </a:moveTo>
                <a:cubicBezTo>
                  <a:pt x="2334760" y="1996437"/>
                  <a:pt x="2269409" y="2042196"/>
                  <a:pt x="2257324" y="2110727"/>
                </a:cubicBezTo>
                <a:cubicBezTo>
                  <a:pt x="2245241" y="2179257"/>
                  <a:pt x="2291000" y="2244609"/>
                  <a:pt x="2359531" y="2256692"/>
                </a:cubicBezTo>
                <a:cubicBezTo>
                  <a:pt x="2428061" y="2268776"/>
                  <a:pt x="2493413" y="2223017"/>
                  <a:pt x="2505497" y="2154486"/>
                </a:cubicBezTo>
                <a:cubicBezTo>
                  <a:pt x="2517580" y="2085955"/>
                  <a:pt x="2471822" y="2020604"/>
                  <a:pt x="2403290" y="2008521"/>
                </a:cubicBezTo>
                <a:close/>
                <a:moveTo>
                  <a:pt x="1880107" y="1579376"/>
                </a:moveTo>
                <a:cubicBezTo>
                  <a:pt x="1978008" y="1596638"/>
                  <a:pt x="2043379" y="1689997"/>
                  <a:pt x="2026116" y="1787898"/>
                </a:cubicBezTo>
                <a:cubicBezTo>
                  <a:pt x="2008853" y="1885799"/>
                  <a:pt x="1915495" y="1951169"/>
                  <a:pt x="1817594" y="1933907"/>
                </a:cubicBezTo>
                <a:cubicBezTo>
                  <a:pt x="1719693" y="1916644"/>
                  <a:pt x="1654323" y="1823285"/>
                  <a:pt x="1671585" y="1725385"/>
                </a:cubicBezTo>
                <a:cubicBezTo>
                  <a:pt x="1688848" y="1627484"/>
                  <a:pt x="1782207" y="1562113"/>
                  <a:pt x="1880107" y="1579376"/>
                </a:cubicBezTo>
                <a:close/>
                <a:moveTo>
                  <a:pt x="1334450" y="1253604"/>
                </a:moveTo>
                <a:cubicBezTo>
                  <a:pt x="1265919" y="1241521"/>
                  <a:pt x="1200568" y="1287280"/>
                  <a:pt x="1188485" y="1355811"/>
                </a:cubicBezTo>
                <a:cubicBezTo>
                  <a:pt x="1176401" y="1424341"/>
                  <a:pt x="1222160" y="1489692"/>
                  <a:pt x="1290691" y="1501777"/>
                </a:cubicBezTo>
                <a:cubicBezTo>
                  <a:pt x="1359222" y="1513860"/>
                  <a:pt x="1424572" y="1468101"/>
                  <a:pt x="1436656" y="1399570"/>
                </a:cubicBezTo>
                <a:cubicBezTo>
                  <a:pt x="1448741" y="1331040"/>
                  <a:pt x="1402981" y="1265689"/>
                  <a:pt x="1334450" y="1253604"/>
                </a:cubicBezTo>
                <a:close/>
                <a:moveTo>
                  <a:pt x="2098854" y="1372273"/>
                </a:moveTo>
                <a:lnTo>
                  <a:pt x="1682410" y="1465315"/>
                </a:lnTo>
                <a:lnTo>
                  <a:pt x="1644592" y="1344680"/>
                </a:lnTo>
                <a:lnTo>
                  <a:pt x="1516526" y="1753196"/>
                </a:lnTo>
                <a:lnTo>
                  <a:pt x="1388078" y="1724499"/>
                </a:lnTo>
                <a:lnTo>
                  <a:pt x="1692000" y="2055079"/>
                </a:lnTo>
                <a:lnTo>
                  <a:pt x="1637631" y="2114216"/>
                </a:lnTo>
                <a:lnTo>
                  <a:pt x="2034005" y="2025658"/>
                </a:lnTo>
                <a:lnTo>
                  <a:pt x="2066122" y="2128107"/>
                </a:lnTo>
                <a:lnTo>
                  <a:pt x="2186207" y="1745050"/>
                </a:lnTo>
                <a:lnTo>
                  <a:pt x="2313367" y="1773460"/>
                </a:lnTo>
                <a:lnTo>
                  <a:pt x="2021693" y="1456202"/>
                </a:lnTo>
                <a:close/>
                <a:moveTo>
                  <a:pt x="2462689" y="1359475"/>
                </a:moveTo>
                <a:cubicBezTo>
                  <a:pt x="2394158" y="1347390"/>
                  <a:pt x="2328807" y="1393151"/>
                  <a:pt x="2316723" y="1461680"/>
                </a:cubicBezTo>
                <a:cubicBezTo>
                  <a:pt x="2304639" y="1530212"/>
                  <a:pt x="2350399" y="1595563"/>
                  <a:pt x="2418929" y="1607647"/>
                </a:cubicBezTo>
                <a:cubicBezTo>
                  <a:pt x="2487460" y="1619731"/>
                  <a:pt x="2552811" y="1573971"/>
                  <a:pt x="2564895" y="1505441"/>
                </a:cubicBezTo>
                <a:cubicBezTo>
                  <a:pt x="2576979" y="1436909"/>
                  <a:pt x="2531219" y="1371558"/>
                  <a:pt x="2462689" y="1359475"/>
                </a:cubicBezTo>
                <a:close/>
                <a:moveTo>
                  <a:pt x="1930774" y="981055"/>
                </a:moveTo>
                <a:cubicBezTo>
                  <a:pt x="1862243" y="968972"/>
                  <a:pt x="1796893" y="1014731"/>
                  <a:pt x="1784808" y="1083262"/>
                </a:cubicBezTo>
                <a:cubicBezTo>
                  <a:pt x="1772725" y="1151793"/>
                  <a:pt x="1818485" y="1217143"/>
                  <a:pt x="1887015" y="1229227"/>
                </a:cubicBezTo>
                <a:cubicBezTo>
                  <a:pt x="1955546" y="1241311"/>
                  <a:pt x="2020896" y="1195552"/>
                  <a:pt x="2032981" y="1127021"/>
                </a:cubicBezTo>
                <a:cubicBezTo>
                  <a:pt x="2045064" y="1058490"/>
                  <a:pt x="1999305" y="993139"/>
                  <a:pt x="1930774" y="981055"/>
                </a:cubicBezTo>
                <a:close/>
                <a:moveTo>
                  <a:pt x="2528410" y="0"/>
                </a:moveTo>
                <a:lnTo>
                  <a:pt x="2711243" y="583212"/>
                </a:lnTo>
                <a:lnTo>
                  <a:pt x="2466996" y="1006259"/>
                </a:lnTo>
                <a:lnTo>
                  <a:pt x="3300034" y="1006259"/>
                </a:lnTo>
                <a:lnTo>
                  <a:pt x="3713693" y="1456203"/>
                </a:lnTo>
                <a:lnTo>
                  <a:pt x="3300032" y="1906146"/>
                </a:lnTo>
                <a:lnTo>
                  <a:pt x="2798766" y="1906146"/>
                </a:lnTo>
                <a:lnTo>
                  <a:pt x="3215040" y="2627154"/>
                </a:lnTo>
                <a:lnTo>
                  <a:pt x="3032208" y="3210365"/>
                </a:lnTo>
                <a:lnTo>
                  <a:pt x="2435715" y="3077097"/>
                </a:lnTo>
                <a:lnTo>
                  <a:pt x="2191110" y="2653431"/>
                </a:lnTo>
                <a:lnTo>
                  <a:pt x="1784498" y="3357705"/>
                </a:lnTo>
                <a:lnTo>
                  <a:pt x="1188005" y="3490974"/>
                </a:lnTo>
                <a:lnTo>
                  <a:pt x="1005173" y="2907762"/>
                </a:lnTo>
                <a:lnTo>
                  <a:pt x="1237695" y="2505022"/>
                </a:lnTo>
                <a:lnTo>
                  <a:pt x="413660" y="2505022"/>
                </a:lnTo>
                <a:lnTo>
                  <a:pt x="0" y="2055078"/>
                </a:lnTo>
                <a:lnTo>
                  <a:pt x="413660" y="1605135"/>
                </a:lnTo>
                <a:lnTo>
                  <a:pt x="911492" y="1605135"/>
                </a:lnTo>
                <a:lnTo>
                  <a:pt x="487693" y="871093"/>
                </a:lnTo>
                <a:lnTo>
                  <a:pt x="670525" y="287881"/>
                </a:lnTo>
                <a:lnTo>
                  <a:pt x="1267018" y="421150"/>
                </a:lnTo>
                <a:lnTo>
                  <a:pt x="1516364" y="853029"/>
                </a:lnTo>
                <a:lnTo>
                  <a:pt x="1931918" y="133268"/>
                </a:ln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dirty="0">
              <a:solidFill>
                <a:schemeClr val="bg1"/>
              </a:solidFill>
            </a:endParaRPr>
          </a:p>
        </p:txBody>
      </p:sp>
      <p:sp>
        <p:nvSpPr>
          <p:cNvPr id="17" name="任意多边形: 形状 16">
            <a:extLst>
              <a:ext uri="{FF2B5EF4-FFF2-40B4-BE49-F238E27FC236}">
                <a16:creationId xmlns:a16="http://schemas.microsoft.com/office/drawing/2014/main" id="{4DFEA5C1-DE9F-4351-B445-296593A3A770}"/>
              </a:ext>
            </a:extLst>
          </p:cNvPr>
          <p:cNvSpPr>
            <a:spLocks noChangeAspect="1"/>
          </p:cNvSpPr>
          <p:nvPr userDrawn="1"/>
        </p:nvSpPr>
        <p:spPr>
          <a:xfrm>
            <a:off x="9962751" y="291578"/>
            <a:ext cx="414000" cy="414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dirty="0">
              <a:solidFill>
                <a:schemeClr val="tx1"/>
              </a:solidFill>
            </a:endParaRPr>
          </a:p>
        </p:txBody>
      </p:sp>
      <p:pic>
        <p:nvPicPr>
          <p:cNvPr id="18" name="图片 17">
            <a:extLst>
              <a:ext uri="{FF2B5EF4-FFF2-40B4-BE49-F238E27FC236}">
                <a16:creationId xmlns:a16="http://schemas.microsoft.com/office/drawing/2014/main" id="{C5363A52-9BDA-46D4-84A0-46133A9FE16A}"/>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10452000" y="335103"/>
            <a:ext cx="1224000" cy="326951"/>
          </a:xfrm>
          <a:prstGeom prst="rect">
            <a:avLst/>
          </a:prstGeom>
        </p:spPr>
      </p:pic>
      <p:sp>
        <p:nvSpPr>
          <p:cNvPr id="49" name="图片占位符 4">
            <a:extLst>
              <a:ext uri="{FF2B5EF4-FFF2-40B4-BE49-F238E27FC236}">
                <a16:creationId xmlns:a16="http://schemas.microsoft.com/office/drawing/2014/main" id="{E90AB035-86F0-47ED-916A-8A4945AA79DC}"/>
              </a:ext>
            </a:extLst>
          </p:cNvPr>
          <p:cNvSpPr>
            <a:spLocks noGrp="1"/>
          </p:cNvSpPr>
          <p:nvPr>
            <p:ph type="pic" sz="quarter" idx="19" hasCustomPrompt="1"/>
          </p:nvPr>
        </p:nvSpPr>
        <p:spPr>
          <a:xfrm>
            <a:off x="432463" y="1164878"/>
            <a:ext cx="1609200" cy="3204000"/>
          </a:xfrm>
          <a:prstGeom prst="rect">
            <a:avLst/>
          </a:prstGeom>
          <a:ln>
            <a:noFill/>
          </a:ln>
          <a:effectLst>
            <a:outerShdw blurRad="254000" sx="102000" sy="102000" algn="ctr" rotWithShape="0">
              <a:srgbClr val="0000FF">
                <a:alpha val="15000"/>
              </a:srgbClr>
            </a:outerShdw>
          </a:effectLst>
          <a:scene3d>
            <a:camera prst="perspectiveRight">
              <a:rot lat="0" lon="19500000" rev="0"/>
            </a:camera>
            <a:lightRig rig="threePt" dir="t"/>
          </a:scene3d>
        </p:spPr>
        <p:txBody>
          <a:bodyPr/>
          <a:lstStyle>
            <a:lvl1pPr marL="0" indent="0" algn="ctr">
              <a:lnSpc>
                <a:spcPct val="200000"/>
              </a:lnSpc>
              <a:buNone/>
              <a:defRPr sz="2400"/>
            </a:lvl1pPr>
          </a:lstStyle>
          <a:p>
            <a:r>
              <a:rPr lang="zh-CN" altLang="en-US" dirty="0"/>
              <a:t>点击图标一键换图</a:t>
            </a:r>
          </a:p>
        </p:txBody>
      </p:sp>
      <p:sp>
        <p:nvSpPr>
          <p:cNvPr id="53" name="图片占位符 4">
            <a:extLst>
              <a:ext uri="{FF2B5EF4-FFF2-40B4-BE49-F238E27FC236}">
                <a16:creationId xmlns:a16="http://schemas.microsoft.com/office/drawing/2014/main" id="{5151CC51-1F5C-4D2E-88CF-66C87DF53CD3}"/>
              </a:ext>
            </a:extLst>
          </p:cNvPr>
          <p:cNvSpPr>
            <a:spLocks noGrp="1"/>
          </p:cNvSpPr>
          <p:nvPr>
            <p:ph type="pic" sz="quarter" idx="23" hasCustomPrompt="1"/>
          </p:nvPr>
        </p:nvSpPr>
        <p:spPr>
          <a:xfrm>
            <a:off x="10150337" y="1160700"/>
            <a:ext cx="1609200" cy="3204000"/>
          </a:xfrm>
          <a:prstGeom prst="rect">
            <a:avLst/>
          </a:prstGeom>
          <a:ln>
            <a:noFill/>
          </a:ln>
          <a:effectLst>
            <a:outerShdw blurRad="254000" sx="102000" sy="102000" algn="ctr" rotWithShape="0">
              <a:srgbClr val="0000FF">
                <a:alpha val="15000"/>
              </a:srgbClr>
            </a:outerShdw>
          </a:effectLst>
          <a:scene3d>
            <a:camera prst="perspectiveLeft">
              <a:rot lat="0" lon="2100000" rev="0"/>
            </a:camera>
            <a:lightRig rig="threePt" dir="t"/>
          </a:scene3d>
        </p:spPr>
        <p:txBody>
          <a:bodyPr/>
          <a:lstStyle>
            <a:lvl1pPr marL="0" indent="0" algn="ctr">
              <a:lnSpc>
                <a:spcPct val="200000"/>
              </a:lnSpc>
              <a:buNone/>
              <a:defRPr sz="2400"/>
            </a:lvl1pPr>
          </a:lstStyle>
          <a:p>
            <a:r>
              <a:rPr lang="zh-CN" altLang="en-US" dirty="0"/>
              <a:t>点击图标一键换图</a:t>
            </a:r>
          </a:p>
        </p:txBody>
      </p:sp>
      <p:sp>
        <p:nvSpPr>
          <p:cNvPr id="67" name="图片占位符 4">
            <a:extLst>
              <a:ext uri="{FF2B5EF4-FFF2-40B4-BE49-F238E27FC236}">
                <a16:creationId xmlns:a16="http://schemas.microsoft.com/office/drawing/2014/main" id="{3F29E404-E4DA-4393-B880-FB9F9B4C2E08}"/>
              </a:ext>
            </a:extLst>
          </p:cNvPr>
          <p:cNvSpPr>
            <a:spLocks noGrp="1" noChangeAspect="1"/>
          </p:cNvSpPr>
          <p:nvPr>
            <p:ph type="pic" sz="quarter" idx="18" hasCustomPrompt="1"/>
          </p:nvPr>
        </p:nvSpPr>
        <p:spPr>
          <a:xfrm>
            <a:off x="1717820" y="1200878"/>
            <a:ext cx="1569729" cy="3132000"/>
          </a:xfrm>
          <a:prstGeom prst="rect">
            <a:avLst/>
          </a:prstGeom>
          <a:ln>
            <a:noFill/>
          </a:ln>
          <a:effectLst>
            <a:outerShdw blurRad="254000" sx="102000" sy="102000" algn="ctr" rotWithShape="0">
              <a:srgbClr val="0000FF">
                <a:alpha val="15000"/>
              </a:srgbClr>
            </a:outerShdw>
          </a:effectLst>
          <a:scene3d>
            <a:camera prst="perspectiveRight">
              <a:rot lat="0" lon="19800000" rev="0"/>
            </a:camera>
            <a:lightRig rig="threePt" dir="t"/>
          </a:scene3d>
        </p:spPr>
        <p:txBody>
          <a:bodyPr/>
          <a:lstStyle>
            <a:lvl1pPr marL="0" indent="0" algn="ctr">
              <a:lnSpc>
                <a:spcPct val="200000"/>
              </a:lnSpc>
              <a:buNone/>
              <a:defRPr sz="2400"/>
            </a:lvl1pPr>
          </a:lstStyle>
          <a:p>
            <a:r>
              <a:rPr lang="zh-CN" altLang="en-US" dirty="0"/>
              <a:t>点击图标一键换图</a:t>
            </a:r>
          </a:p>
        </p:txBody>
      </p:sp>
      <p:sp>
        <p:nvSpPr>
          <p:cNvPr id="68" name="图片占位符 4">
            <a:extLst>
              <a:ext uri="{FF2B5EF4-FFF2-40B4-BE49-F238E27FC236}">
                <a16:creationId xmlns:a16="http://schemas.microsoft.com/office/drawing/2014/main" id="{FED9664F-11B5-411F-82C3-E66EAEBA6DE6}"/>
              </a:ext>
            </a:extLst>
          </p:cNvPr>
          <p:cNvSpPr>
            <a:spLocks noGrp="1" noChangeAspect="1"/>
          </p:cNvSpPr>
          <p:nvPr>
            <p:ph type="pic" sz="quarter" idx="22" hasCustomPrompt="1"/>
          </p:nvPr>
        </p:nvSpPr>
        <p:spPr>
          <a:xfrm>
            <a:off x="8904448" y="1200878"/>
            <a:ext cx="1569729" cy="3132000"/>
          </a:xfrm>
          <a:prstGeom prst="rect">
            <a:avLst/>
          </a:prstGeom>
          <a:ln>
            <a:noFill/>
          </a:ln>
          <a:effectLst>
            <a:outerShdw blurRad="254000" sx="102000" sy="102000" algn="ctr" rotWithShape="0">
              <a:srgbClr val="0000FF">
                <a:alpha val="15000"/>
              </a:srgbClr>
            </a:outerShdw>
          </a:effectLst>
          <a:scene3d>
            <a:camera prst="perspectiveLeft">
              <a:rot lat="0" lon="1800000" rev="0"/>
            </a:camera>
            <a:lightRig rig="threePt" dir="t"/>
          </a:scene3d>
        </p:spPr>
        <p:txBody>
          <a:bodyPr/>
          <a:lstStyle>
            <a:lvl1pPr marL="0" indent="0" algn="ctr">
              <a:lnSpc>
                <a:spcPct val="200000"/>
              </a:lnSpc>
              <a:buNone/>
              <a:defRPr sz="2400"/>
            </a:lvl1pPr>
          </a:lstStyle>
          <a:p>
            <a:r>
              <a:rPr lang="zh-CN" altLang="en-US" dirty="0"/>
              <a:t>点击图标一键换图</a:t>
            </a:r>
          </a:p>
        </p:txBody>
      </p:sp>
      <p:sp>
        <p:nvSpPr>
          <p:cNvPr id="69" name="图片占位符 4">
            <a:extLst>
              <a:ext uri="{FF2B5EF4-FFF2-40B4-BE49-F238E27FC236}">
                <a16:creationId xmlns:a16="http://schemas.microsoft.com/office/drawing/2014/main" id="{C8C552AA-2F12-4FAD-AFD7-02CB360FF617}"/>
              </a:ext>
            </a:extLst>
          </p:cNvPr>
          <p:cNvSpPr>
            <a:spLocks noGrp="1"/>
          </p:cNvSpPr>
          <p:nvPr>
            <p:ph type="pic" sz="quarter" idx="17" hasCustomPrompt="1"/>
          </p:nvPr>
        </p:nvSpPr>
        <p:spPr>
          <a:xfrm>
            <a:off x="2963706" y="1254878"/>
            <a:ext cx="1515600" cy="3024000"/>
          </a:xfrm>
          <a:prstGeom prst="rect">
            <a:avLst/>
          </a:prstGeom>
          <a:ln>
            <a:noFill/>
          </a:ln>
          <a:effectLst>
            <a:outerShdw blurRad="254000" sx="102000" sy="102000" algn="ctr" rotWithShape="0">
              <a:srgbClr val="0000FF">
                <a:alpha val="15000"/>
              </a:srgbClr>
            </a:outerShdw>
          </a:effectLst>
          <a:scene3d>
            <a:camera prst="perspectiveRight">
              <a:rot lat="0" lon="20100000" rev="0"/>
            </a:camera>
            <a:lightRig rig="threePt" dir="t"/>
          </a:scene3d>
        </p:spPr>
        <p:txBody>
          <a:bodyPr/>
          <a:lstStyle>
            <a:lvl1pPr marL="0" indent="0" algn="ctr">
              <a:lnSpc>
                <a:spcPct val="200000"/>
              </a:lnSpc>
              <a:buNone/>
              <a:defRPr sz="2400"/>
            </a:lvl1pPr>
          </a:lstStyle>
          <a:p>
            <a:r>
              <a:rPr lang="zh-CN" altLang="en-US" dirty="0"/>
              <a:t>点击图标一键换图</a:t>
            </a:r>
          </a:p>
        </p:txBody>
      </p:sp>
      <p:sp>
        <p:nvSpPr>
          <p:cNvPr id="70" name="图片占位符 4">
            <a:extLst>
              <a:ext uri="{FF2B5EF4-FFF2-40B4-BE49-F238E27FC236}">
                <a16:creationId xmlns:a16="http://schemas.microsoft.com/office/drawing/2014/main" id="{EB7D0A35-8B93-4CFF-9424-73CA87BEBD9C}"/>
              </a:ext>
            </a:extLst>
          </p:cNvPr>
          <p:cNvSpPr>
            <a:spLocks noGrp="1"/>
          </p:cNvSpPr>
          <p:nvPr>
            <p:ph type="pic" sz="quarter" idx="21" hasCustomPrompt="1"/>
          </p:nvPr>
        </p:nvSpPr>
        <p:spPr>
          <a:xfrm>
            <a:off x="7712691" y="1254878"/>
            <a:ext cx="1515600" cy="3024000"/>
          </a:xfrm>
          <a:prstGeom prst="rect">
            <a:avLst/>
          </a:prstGeom>
          <a:ln>
            <a:noFill/>
          </a:ln>
          <a:effectLst>
            <a:outerShdw blurRad="254000" sx="102000" sy="102000" algn="ctr" rotWithShape="0">
              <a:srgbClr val="0000FF">
                <a:alpha val="15000"/>
              </a:srgbClr>
            </a:outerShdw>
          </a:effectLst>
          <a:scene3d>
            <a:camera prst="perspectiveLeft">
              <a:rot lat="0" lon="1500000" rev="0"/>
            </a:camera>
            <a:lightRig rig="threePt" dir="t"/>
          </a:scene3d>
        </p:spPr>
        <p:txBody>
          <a:bodyPr/>
          <a:lstStyle>
            <a:lvl1pPr marL="0" indent="0" algn="ctr">
              <a:lnSpc>
                <a:spcPct val="200000"/>
              </a:lnSpc>
              <a:buNone/>
              <a:defRPr sz="2400"/>
            </a:lvl1pPr>
          </a:lstStyle>
          <a:p>
            <a:r>
              <a:rPr lang="zh-CN" altLang="en-US" dirty="0"/>
              <a:t>点击图标一键换图</a:t>
            </a:r>
          </a:p>
        </p:txBody>
      </p:sp>
      <p:sp>
        <p:nvSpPr>
          <p:cNvPr id="71" name="图片占位符 4">
            <a:extLst>
              <a:ext uri="{FF2B5EF4-FFF2-40B4-BE49-F238E27FC236}">
                <a16:creationId xmlns:a16="http://schemas.microsoft.com/office/drawing/2014/main" id="{443316F6-4157-4E51-9C14-8DFF71010631}"/>
              </a:ext>
            </a:extLst>
          </p:cNvPr>
          <p:cNvSpPr>
            <a:spLocks noGrp="1" noChangeAspect="1"/>
          </p:cNvSpPr>
          <p:nvPr>
            <p:ph type="pic" sz="quarter" idx="16" hasCustomPrompt="1"/>
          </p:nvPr>
        </p:nvSpPr>
        <p:spPr>
          <a:xfrm>
            <a:off x="4155463" y="1272878"/>
            <a:ext cx="1497557" cy="2988000"/>
          </a:xfrm>
          <a:prstGeom prst="rect">
            <a:avLst/>
          </a:prstGeom>
          <a:ln>
            <a:noFill/>
          </a:ln>
          <a:effectLst>
            <a:outerShdw blurRad="254000" sx="102000" sy="102000" algn="ctr" rotWithShape="0">
              <a:srgbClr val="0000FF">
                <a:alpha val="15000"/>
              </a:srgbClr>
            </a:outerShdw>
          </a:effectLst>
          <a:scene3d>
            <a:camera prst="perspectiveRight"/>
            <a:lightRig rig="threePt" dir="t"/>
          </a:scene3d>
        </p:spPr>
        <p:txBody>
          <a:bodyPr/>
          <a:lstStyle>
            <a:lvl1pPr marL="0" indent="0" algn="ctr">
              <a:lnSpc>
                <a:spcPct val="200000"/>
              </a:lnSpc>
              <a:buNone/>
              <a:defRPr sz="2400"/>
            </a:lvl1pPr>
          </a:lstStyle>
          <a:p>
            <a:r>
              <a:rPr lang="zh-CN" altLang="en-US" dirty="0"/>
              <a:t>点击图标一键换图</a:t>
            </a:r>
          </a:p>
        </p:txBody>
      </p:sp>
      <p:sp>
        <p:nvSpPr>
          <p:cNvPr id="72" name="图片占位符 4">
            <a:extLst>
              <a:ext uri="{FF2B5EF4-FFF2-40B4-BE49-F238E27FC236}">
                <a16:creationId xmlns:a16="http://schemas.microsoft.com/office/drawing/2014/main" id="{0DAEAA59-5519-481F-97A8-FBEDC9171B95}"/>
              </a:ext>
            </a:extLst>
          </p:cNvPr>
          <p:cNvSpPr>
            <a:spLocks noGrp="1"/>
          </p:cNvSpPr>
          <p:nvPr>
            <p:ph type="pic" sz="quarter" idx="20" hasCustomPrompt="1"/>
          </p:nvPr>
        </p:nvSpPr>
        <p:spPr>
          <a:xfrm>
            <a:off x="6520934" y="1254878"/>
            <a:ext cx="1515600" cy="3024000"/>
          </a:xfrm>
          <a:prstGeom prst="rect">
            <a:avLst/>
          </a:prstGeom>
          <a:ln>
            <a:noFill/>
          </a:ln>
          <a:effectLst>
            <a:outerShdw blurRad="254000" sx="102000" sy="102000" algn="ctr" rotWithShape="0">
              <a:srgbClr val="0000FF">
                <a:alpha val="15000"/>
              </a:srgbClr>
            </a:outerShdw>
          </a:effectLst>
          <a:scene3d>
            <a:camera prst="perspectiveLeft"/>
            <a:lightRig rig="threePt" dir="t"/>
          </a:scene3d>
        </p:spPr>
        <p:txBody>
          <a:bodyPr/>
          <a:lstStyle>
            <a:lvl1pPr marL="0" indent="0" algn="ctr">
              <a:lnSpc>
                <a:spcPct val="200000"/>
              </a:lnSpc>
              <a:buNone/>
              <a:defRPr sz="2400"/>
            </a:lvl1pPr>
          </a:lstStyle>
          <a:p>
            <a:r>
              <a:rPr lang="zh-CN" altLang="en-US" dirty="0"/>
              <a:t>点击图标一键换图</a:t>
            </a:r>
          </a:p>
        </p:txBody>
      </p:sp>
      <p:sp>
        <p:nvSpPr>
          <p:cNvPr id="73" name="图片占位符 4">
            <a:extLst>
              <a:ext uri="{FF2B5EF4-FFF2-40B4-BE49-F238E27FC236}">
                <a16:creationId xmlns:a16="http://schemas.microsoft.com/office/drawing/2014/main" id="{6DE02E59-75C0-413C-A754-2586D1D56299}"/>
              </a:ext>
            </a:extLst>
          </p:cNvPr>
          <p:cNvSpPr>
            <a:spLocks noGrp="1"/>
          </p:cNvSpPr>
          <p:nvPr>
            <p:ph type="pic" sz="quarter" idx="15" hasCustomPrompt="1"/>
          </p:nvPr>
        </p:nvSpPr>
        <p:spPr>
          <a:xfrm>
            <a:off x="5329177" y="1254878"/>
            <a:ext cx="1515600" cy="3024000"/>
          </a:xfrm>
          <a:prstGeom prst="rect">
            <a:avLst/>
          </a:prstGeom>
          <a:ln>
            <a:noFill/>
          </a:ln>
          <a:effectLst>
            <a:outerShdw blurRad="254000" sx="102000" sy="102000" algn="ctr" rotWithShape="0">
              <a:schemeClr val="tx2">
                <a:alpha val="15000"/>
              </a:schemeClr>
            </a:outerShdw>
          </a:effectLst>
        </p:spPr>
        <p:txBody>
          <a:bodyPr/>
          <a:lstStyle>
            <a:lvl1pPr marL="0" indent="0" algn="ctr">
              <a:lnSpc>
                <a:spcPct val="200000"/>
              </a:lnSpc>
              <a:buNone/>
              <a:defRPr sz="2400"/>
            </a:lvl1pPr>
          </a:lstStyle>
          <a:p>
            <a:r>
              <a:rPr lang="zh-CN" altLang="en-US" dirty="0"/>
              <a:t>点击图标一键换图</a:t>
            </a:r>
          </a:p>
        </p:txBody>
      </p:sp>
      <p:sp>
        <p:nvSpPr>
          <p:cNvPr id="24" name="文本框 23">
            <a:extLst>
              <a:ext uri="{FF2B5EF4-FFF2-40B4-BE49-F238E27FC236}">
                <a16:creationId xmlns:a16="http://schemas.microsoft.com/office/drawing/2014/main" id="{B23B5151-EF41-47B6-A0D8-5AA0CC524A94}"/>
              </a:ext>
            </a:extLst>
          </p:cNvPr>
          <p:cNvSpPr txBox="1"/>
          <p:nvPr userDrawn="1"/>
        </p:nvSpPr>
        <p:spPr>
          <a:xfrm>
            <a:off x="425675" y="6474097"/>
            <a:ext cx="1964352" cy="313484"/>
          </a:xfrm>
          <a:prstGeom prst="rect">
            <a:avLst/>
          </a:prstGeom>
          <a:noFill/>
        </p:spPr>
        <p:txBody>
          <a:bodyPr wrap="square" rtlCol="0">
            <a:spAutoFit/>
          </a:bodyPr>
          <a:lstStyle/>
          <a:p>
            <a:pPr algn="dist">
              <a:lnSpc>
                <a:spcPct val="130000"/>
              </a:lnSpc>
            </a:pPr>
            <a:r>
              <a:rPr lang="zh-CN" altLang="en-US" sz="1200" b="0" i="0" kern="1200" dirty="0">
                <a:solidFill>
                  <a:schemeClr val="tx1">
                    <a:lumMod val="75000"/>
                    <a:lumOff val="25000"/>
                  </a:schemeClr>
                </a:solidFill>
                <a:effectLst/>
                <a:latin typeface="+mn-ea"/>
                <a:ea typeface="+mn-ea"/>
                <a:cs typeface="+mn-cs"/>
              </a:rPr>
              <a:t>博学笃志 格物明德</a:t>
            </a:r>
            <a:endParaRPr lang="zh-CN" altLang="en-US" sz="900" spc="100" dirty="0">
              <a:solidFill>
                <a:schemeClr val="tx1">
                  <a:lumMod val="75000"/>
                  <a:lumOff val="25000"/>
                </a:schemeClr>
              </a:solidFill>
              <a:latin typeface="+mn-ea"/>
              <a:ea typeface="+mn-ea"/>
            </a:endParaRPr>
          </a:p>
        </p:txBody>
      </p:sp>
      <p:cxnSp>
        <p:nvCxnSpPr>
          <p:cNvPr id="25" name="直接连接符 24">
            <a:extLst>
              <a:ext uri="{FF2B5EF4-FFF2-40B4-BE49-F238E27FC236}">
                <a16:creationId xmlns:a16="http://schemas.microsoft.com/office/drawing/2014/main" id="{9AA7B0FB-2BDB-43DB-8813-044BF69F4EDA}"/>
              </a:ext>
            </a:extLst>
          </p:cNvPr>
          <p:cNvCxnSpPr>
            <a:cxnSpLocks/>
          </p:cNvCxnSpPr>
          <p:nvPr userDrawn="1"/>
        </p:nvCxnSpPr>
        <p:spPr>
          <a:xfrm>
            <a:off x="-600" y="642600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747F5D11-2E5E-4B8B-9BB1-78A692EB7DCF}"/>
              </a:ext>
            </a:extLst>
          </p:cNvPr>
          <p:cNvCxnSpPr>
            <a:cxnSpLocks/>
          </p:cNvCxnSpPr>
          <p:nvPr userDrawn="1"/>
        </p:nvCxnSpPr>
        <p:spPr>
          <a:xfrm>
            <a:off x="0" y="81105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276696D5-EA6F-4B0C-AB1F-81F586CC5252}"/>
              </a:ext>
            </a:extLst>
          </p:cNvPr>
          <p:cNvSpPr>
            <a:spLocks noChangeAspect="1"/>
          </p:cNvSpPr>
          <p:nvPr userDrawn="1"/>
        </p:nvSpPr>
        <p:spPr>
          <a:xfrm>
            <a:off x="1156800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椭圆 27">
            <a:extLst>
              <a:ext uri="{FF2B5EF4-FFF2-40B4-BE49-F238E27FC236}">
                <a16:creationId xmlns:a16="http://schemas.microsoft.com/office/drawing/2014/main" id="{18381B75-3231-4E9F-BAEC-D737EFB861A2}"/>
              </a:ext>
            </a:extLst>
          </p:cNvPr>
          <p:cNvSpPr>
            <a:spLocks noChangeAspect="1"/>
          </p:cNvSpPr>
          <p:nvPr userDrawn="1"/>
        </p:nvSpPr>
        <p:spPr>
          <a:xfrm>
            <a:off x="11121924"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9DCEF370-9B81-4E22-AED8-E26F089A9D79}"/>
              </a:ext>
            </a:extLst>
          </p:cNvPr>
          <p:cNvSpPr>
            <a:spLocks noChangeAspect="1"/>
          </p:cNvSpPr>
          <p:nvPr userDrawn="1"/>
        </p:nvSpPr>
        <p:spPr>
          <a:xfrm>
            <a:off x="11344961"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椭圆 29">
            <a:extLst>
              <a:ext uri="{FF2B5EF4-FFF2-40B4-BE49-F238E27FC236}">
                <a16:creationId xmlns:a16="http://schemas.microsoft.com/office/drawing/2014/main" id="{0BD69C09-76E3-4DCB-9093-AC15029BF316}"/>
              </a:ext>
            </a:extLst>
          </p:cNvPr>
          <p:cNvSpPr>
            <a:spLocks noChangeAspect="1"/>
          </p:cNvSpPr>
          <p:nvPr userDrawn="1"/>
        </p:nvSpPr>
        <p:spPr>
          <a:xfrm>
            <a:off x="1067585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sp>
        <p:nvSpPr>
          <p:cNvPr id="31" name="椭圆 30">
            <a:extLst>
              <a:ext uri="{FF2B5EF4-FFF2-40B4-BE49-F238E27FC236}">
                <a16:creationId xmlns:a16="http://schemas.microsoft.com/office/drawing/2014/main" id="{CF80A999-B568-4154-948B-847DE2F19DB6}"/>
              </a:ext>
            </a:extLst>
          </p:cNvPr>
          <p:cNvSpPr>
            <a:spLocks noChangeAspect="1"/>
          </p:cNvSpPr>
          <p:nvPr userDrawn="1"/>
        </p:nvSpPr>
        <p:spPr>
          <a:xfrm>
            <a:off x="10898887" y="6609179"/>
            <a:ext cx="108000" cy="108000"/>
          </a:xfrm>
          <a:prstGeom prst="ellipse">
            <a:avLst/>
          </a:prstGeom>
          <a:solidFill>
            <a:schemeClr val="tx2">
              <a:alpha val="90000"/>
            </a:schemeClr>
          </a:solid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spTree>
    <p:extLst>
      <p:ext uri="{BB962C8B-B14F-4D97-AF65-F5344CB8AC3E}">
        <p14:creationId xmlns:p14="http://schemas.microsoft.com/office/powerpoint/2010/main" val="3636230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180" name="矩形 179">
            <a:extLst>
              <a:ext uri="{FF2B5EF4-FFF2-40B4-BE49-F238E27FC236}">
                <a16:creationId xmlns:a16="http://schemas.microsoft.com/office/drawing/2014/main" id="{B7BF6CAD-A5EE-4091-A1FC-A8AB4EF69054}"/>
              </a:ext>
            </a:extLst>
          </p:cNvPr>
          <p:cNvSpPr/>
          <p:nvPr userDrawn="1"/>
        </p:nvSpPr>
        <p:spPr>
          <a:xfrm>
            <a:off x="-600" y="0"/>
            <a:ext cx="12193200" cy="6858000"/>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3" name="任意多边形: 形状 182">
            <a:extLst>
              <a:ext uri="{FF2B5EF4-FFF2-40B4-BE49-F238E27FC236}">
                <a16:creationId xmlns:a16="http://schemas.microsoft.com/office/drawing/2014/main" id="{0C036A87-03B0-4F95-AF5A-DB378FDD6EDD}"/>
              </a:ext>
            </a:extLst>
          </p:cNvPr>
          <p:cNvSpPr>
            <a:spLocks noChangeAspect="1"/>
          </p:cNvSpPr>
          <p:nvPr userDrawn="1"/>
        </p:nvSpPr>
        <p:spPr>
          <a:xfrm>
            <a:off x="8194253" y="576735"/>
            <a:ext cx="540000" cy="540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dirty="0">
              <a:solidFill>
                <a:schemeClr val="tx1"/>
              </a:solidFill>
            </a:endParaRPr>
          </a:p>
        </p:txBody>
      </p:sp>
      <p:pic>
        <p:nvPicPr>
          <p:cNvPr id="184" name="图片 183">
            <a:extLst>
              <a:ext uri="{FF2B5EF4-FFF2-40B4-BE49-F238E27FC236}">
                <a16:creationId xmlns:a16="http://schemas.microsoft.com/office/drawing/2014/main" id="{981FD08B-6099-4DA0-A4A9-C9456CF54A85}"/>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8824440" y="630735"/>
            <a:ext cx="1617271" cy="432000"/>
          </a:xfrm>
          <a:prstGeom prst="rect">
            <a:avLst/>
          </a:prstGeom>
        </p:spPr>
      </p:pic>
      <p:sp>
        <p:nvSpPr>
          <p:cNvPr id="9" name="任意多边形: 形状 8">
            <a:extLst>
              <a:ext uri="{FF2B5EF4-FFF2-40B4-BE49-F238E27FC236}">
                <a16:creationId xmlns:a16="http://schemas.microsoft.com/office/drawing/2014/main" id="{B0B603D2-B0A9-4965-BDCB-44B5C442368E}"/>
              </a:ext>
            </a:extLst>
          </p:cNvPr>
          <p:cNvSpPr>
            <a:spLocks noChangeAspect="1"/>
          </p:cNvSpPr>
          <p:nvPr userDrawn="1"/>
        </p:nvSpPr>
        <p:spPr>
          <a:xfrm>
            <a:off x="1" y="189000"/>
            <a:ext cx="3254199" cy="6480000"/>
          </a:xfrm>
          <a:custGeom>
            <a:avLst/>
            <a:gdLst>
              <a:gd name="connsiteX0" fmla="*/ 960434 w 3254199"/>
              <a:gd name="connsiteY0" fmla="*/ 5601649 h 6480000"/>
              <a:gd name="connsiteX1" fmla="*/ 987509 w 3254199"/>
              <a:gd name="connsiteY1" fmla="*/ 5612006 h 6480000"/>
              <a:gd name="connsiteX2" fmla="*/ 1023514 w 3254199"/>
              <a:gd name="connsiteY2" fmla="*/ 5660597 h 6480000"/>
              <a:gd name="connsiteX3" fmla="*/ 1037243 w 3254199"/>
              <a:gd name="connsiteY3" fmla="*/ 5757001 h 6480000"/>
              <a:gd name="connsiteX4" fmla="*/ 1020205 w 3254199"/>
              <a:gd name="connsiteY4" fmla="*/ 5852383 h 6480000"/>
              <a:gd name="connsiteX5" fmla="*/ 991310 w 3254199"/>
              <a:gd name="connsiteY5" fmla="*/ 5902048 h 6480000"/>
              <a:gd name="connsiteX6" fmla="*/ 954502 w 3254199"/>
              <a:gd name="connsiteY6" fmla="*/ 5926690 h 6480000"/>
              <a:gd name="connsiteX7" fmla="*/ 894882 w 3254199"/>
              <a:gd name="connsiteY7" fmla="*/ 5920003 h 6480000"/>
              <a:gd name="connsiteX8" fmla="*/ 857987 w 3254199"/>
              <a:gd name="connsiteY8" fmla="*/ 5868920 h 6480000"/>
              <a:gd name="connsiteX9" fmla="*/ 844607 w 3254199"/>
              <a:gd name="connsiteY9" fmla="*/ 5765620 h 6480000"/>
              <a:gd name="connsiteX10" fmla="*/ 859072 w 3254199"/>
              <a:gd name="connsiteY10" fmla="*/ 5685210 h 6480000"/>
              <a:gd name="connsiteX11" fmla="*/ 888904 w 3254199"/>
              <a:gd name="connsiteY11" fmla="*/ 5633165 h 6480000"/>
              <a:gd name="connsiteX12" fmla="*/ 929201 w 3254199"/>
              <a:gd name="connsiteY12" fmla="*/ 5606128 h 6480000"/>
              <a:gd name="connsiteX13" fmla="*/ 960434 w 3254199"/>
              <a:gd name="connsiteY13" fmla="*/ 5601649 h 6480000"/>
              <a:gd name="connsiteX14" fmla="*/ 990618 w 3254199"/>
              <a:gd name="connsiteY14" fmla="*/ 5582790 h 6480000"/>
              <a:gd name="connsiteX15" fmla="*/ 931725 w 3254199"/>
              <a:gd name="connsiteY15" fmla="*/ 5588874 h 6480000"/>
              <a:gd name="connsiteX16" fmla="*/ 867806 w 3254199"/>
              <a:gd name="connsiteY16" fmla="*/ 5628818 h 6480000"/>
              <a:gd name="connsiteX17" fmla="*/ 821893 w 3254199"/>
              <a:gd name="connsiteY17" fmla="*/ 5694143 h 6480000"/>
              <a:gd name="connsiteX18" fmla="*/ 797464 w 3254199"/>
              <a:gd name="connsiteY18" fmla="*/ 5782071 h 6480000"/>
              <a:gd name="connsiteX19" fmla="*/ 807115 w 3254199"/>
              <a:gd name="connsiteY19" fmla="*/ 5874566 h 6480000"/>
              <a:gd name="connsiteX20" fmla="*/ 836443 w 3254199"/>
              <a:gd name="connsiteY20" fmla="*/ 5920559 h 6480000"/>
              <a:gd name="connsiteX21" fmla="*/ 886643 w 3254199"/>
              <a:gd name="connsiteY21" fmla="*/ 5949518 h 6480000"/>
              <a:gd name="connsiteX22" fmla="*/ 951751 w 3254199"/>
              <a:gd name="connsiteY22" fmla="*/ 5944025 h 6480000"/>
              <a:gd name="connsiteX23" fmla="*/ 1037181 w 3254199"/>
              <a:gd name="connsiteY23" fmla="*/ 5881325 h 6480000"/>
              <a:gd name="connsiteX24" fmla="*/ 1082498 w 3254199"/>
              <a:gd name="connsiteY24" fmla="*/ 5771755 h 6480000"/>
              <a:gd name="connsiteX25" fmla="*/ 1074143 w 3254199"/>
              <a:gd name="connsiteY25" fmla="*/ 5657848 h 6480000"/>
              <a:gd name="connsiteX26" fmla="*/ 1041555 w 3254199"/>
              <a:gd name="connsiteY26" fmla="*/ 5608802 h 6480000"/>
              <a:gd name="connsiteX27" fmla="*/ 990618 w 3254199"/>
              <a:gd name="connsiteY27" fmla="*/ 5582790 h 6480000"/>
              <a:gd name="connsiteX28" fmla="*/ 1311424 w 3254199"/>
              <a:gd name="connsiteY28" fmla="*/ 5417728 h 6480000"/>
              <a:gd name="connsiteX29" fmla="*/ 1084969 w 3254199"/>
              <a:gd name="connsiteY29" fmla="*/ 5530840 h 6480000"/>
              <a:gd name="connsiteX30" fmla="*/ 1086363 w 3254199"/>
              <a:gd name="connsiteY30" fmla="*/ 5540094 h 6480000"/>
              <a:gd name="connsiteX31" fmla="*/ 1109179 w 3254199"/>
              <a:gd name="connsiteY31" fmla="*/ 5531118 h 6480000"/>
              <a:gd name="connsiteX32" fmla="*/ 1120423 w 3254199"/>
              <a:gd name="connsiteY32" fmla="*/ 5532898 h 6480000"/>
              <a:gd name="connsiteX33" fmla="*/ 1128007 w 3254199"/>
              <a:gd name="connsiteY33" fmla="*/ 5541080 h 6480000"/>
              <a:gd name="connsiteX34" fmla="*/ 1138430 w 3254199"/>
              <a:gd name="connsiteY34" fmla="*/ 5577563 h 6480000"/>
              <a:gd name="connsiteX35" fmla="*/ 1174826 w 3254199"/>
              <a:gd name="connsiteY35" fmla="*/ 5779130 h 6480000"/>
              <a:gd name="connsiteX36" fmla="*/ 1179222 w 3254199"/>
              <a:gd name="connsiteY36" fmla="*/ 5822390 h 6480000"/>
              <a:gd name="connsiteX37" fmla="*/ 1171466 w 3254199"/>
              <a:gd name="connsiteY37" fmla="*/ 5838637 h 6480000"/>
              <a:gd name="connsiteX38" fmla="*/ 1150583 w 3254199"/>
              <a:gd name="connsiteY38" fmla="*/ 5852832 h 6480000"/>
              <a:gd name="connsiteX39" fmla="*/ 1151765 w 3254199"/>
              <a:gd name="connsiteY39" fmla="*/ 5862194 h 6480000"/>
              <a:gd name="connsiteX40" fmla="*/ 1267144 w 3254199"/>
              <a:gd name="connsiteY40" fmla="*/ 5804564 h 6480000"/>
              <a:gd name="connsiteX41" fmla="*/ 1265749 w 3254199"/>
              <a:gd name="connsiteY41" fmla="*/ 5795308 h 6480000"/>
              <a:gd name="connsiteX42" fmla="*/ 1233894 w 3254199"/>
              <a:gd name="connsiteY42" fmla="*/ 5803957 h 6480000"/>
              <a:gd name="connsiteX43" fmla="*/ 1221846 w 3254199"/>
              <a:gd name="connsiteY43" fmla="*/ 5794644 h 6480000"/>
              <a:gd name="connsiteX44" fmla="*/ 1213144 w 3254199"/>
              <a:gd name="connsiteY44" fmla="*/ 5759991 h 6480000"/>
              <a:gd name="connsiteX45" fmla="*/ 1194568 w 3254199"/>
              <a:gd name="connsiteY45" fmla="*/ 5659262 h 6480000"/>
              <a:gd name="connsiteX46" fmla="*/ 1233314 w 3254199"/>
              <a:gd name="connsiteY46" fmla="*/ 5639908 h 6480000"/>
              <a:gd name="connsiteX47" fmla="*/ 1269530 w 3254199"/>
              <a:gd name="connsiteY47" fmla="*/ 5630829 h 6480000"/>
              <a:gd name="connsiteX48" fmla="*/ 1288407 w 3254199"/>
              <a:gd name="connsiteY48" fmla="*/ 5646817 h 6480000"/>
              <a:gd name="connsiteX49" fmla="*/ 1295823 w 3254199"/>
              <a:gd name="connsiteY49" fmla="*/ 5669742 h 6480000"/>
              <a:gd name="connsiteX50" fmla="*/ 1304435 w 3254199"/>
              <a:gd name="connsiteY50" fmla="*/ 5665440 h 6480000"/>
              <a:gd name="connsiteX51" fmla="*/ 1281671 w 3254199"/>
              <a:gd name="connsiteY51" fmla="*/ 5543941 h 6480000"/>
              <a:gd name="connsiteX52" fmla="*/ 1273492 w 3254199"/>
              <a:gd name="connsiteY52" fmla="*/ 5548026 h 6480000"/>
              <a:gd name="connsiteX53" fmla="*/ 1264111 w 3254199"/>
              <a:gd name="connsiteY53" fmla="*/ 5595209 h 6480000"/>
              <a:gd name="connsiteX54" fmla="*/ 1229449 w 3254199"/>
              <a:gd name="connsiteY54" fmla="*/ 5622474 h 6480000"/>
              <a:gd name="connsiteX55" fmla="*/ 1191132 w 3254199"/>
              <a:gd name="connsiteY55" fmla="*/ 5641612 h 6480000"/>
              <a:gd name="connsiteX56" fmla="*/ 1167835 w 3254199"/>
              <a:gd name="connsiteY56" fmla="*/ 5508814 h 6480000"/>
              <a:gd name="connsiteX57" fmla="*/ 1225310 w 3254199"/>
              <a:gd name="connsiteY57" fmla="*/ 5480106 h 6480000"/>
              <a:gd name="connsiteX58" fmla="*/ 1264917 w 3254199"/>
              <a:gd name="connsiteY58" fmla="*/ 5463012 h 6480000"/>
              <a:gd name="connsiteX59" fmla="*/ 1290904 w 3254199"/>
              <a:gd name="connsiteY59" fmla="*/ 5464690 h 6480000"/>
              <a:gd name="connsiteX60" fmla="*/ 1309997 w 3254199"/>
              <a:gd name="connsiteY60" fmla="*/ 5483262 h 6480000"/>
              <a:gd name="connsiteX61" fmla="*/ 1318596 w 3254199"/>
              <a:gd name="connsiteY61" fmla="*/ 5506400 h 6480000"/>
              <a:gd name="connsiteX62" fmla="*/ 1326776 w 3254199"/>
              <a:gd name="connsiteY62" fmla="*/ 5502315 h 6480000"/>
              <a:gd name="connsiteX63" fmla="*/ 1573540 w 3254199"/>
              <a:gd name="connsiteY63" fmla="*/ 5225133 h 6480000"/>
              <a:gd name="connsiteX64" fmla="*/ 1566028 w 3254199"/>
              <a:gd name="connsiteY64" fmla="*/ 5230344 h 6480000"/>
              <a:gd name="connsiteX65" fmla="*/ 1565118 w 3254199"/>
              <a:gd name="connsiteY65" fmla="*/ 5249717 h 6480000"/>
              <a:gd name="connsiteX66" fmla="*/ 1557289 w 3254199"/>
              <a:gd name="connsiteY66" fmla="*/ 5259541 h 6480000"/>
              <a:gd name="connsiteX67" fmla="*/ 1550748 w 3254199"/>
              <a:gd name="connsiteY67" fmla="*/ 5263199 h 6480000"/>
              <a:gd name="connsiteX68" fmla="*/ 1534667 w 3254199"/>
              <a:gd name="connsiteY68" fmla="*/ 5267033 h 6480000"/>
              <a:gd name="connsiteX69" fmla="*/ 1506839 w 3254199"/>
              <a:gd name="connsiteY69" fmla="*/ 5274622 h 6480000"/>
              <a:gd name="connsiteX70" fmla="*/ 1484372 w 3254199"/>
              <a:gd name="connsiteY70" fmla="*/ 5286984 h 6480000"/>
              <a:gd name="connsiteX71" fmla="*/ 1444447 w 3254199"/>
              <a:gd name="connsiteY71" fmla="*/ 5344255 h 6480000"/>
              <a:gd name="connsiteX72" fmla="*/ 1456814 w 3254199"/>
              <a:gd name="connsiteY72" fmla="*/ 5406837 h 6480000"/>
              <a:gd name="connsiteX73" fmla="*/ 1489223 w 3254199"/>
              <a:gd name="connsiteY73" fmla="*/ 5434139 h 6480000"/>
              <a:gd name="connsiteX74" fmla="*/ 1534768 w 3254199"/>
              <a:gd name="connsiteY74" fmla="*/ 5446182 h 6480000"/>
              <a:gd name="connsiteX75" fmla="*/ 1624438 w 3254199"/>
              <a:gd name="connsiteY75" fmla="*/ 5469491 h 6480000"/>
              <a:gd name="connsiteX76" fmla="*/ 1647573 w 3254199"/>
              <a:gd name="connsiteY76" fmla="*/ 5489756 h 6480000"/>
              <a:gd name="connsiteX77" fmla="*/ 1659570 w 3254199"/>
              <a:gd name="connsiteY77" fmla="*/ 5535757 h 6480000"/>
              <a:gd name="connsiteX78" fmla="*/ 1631263 w 3254199"/>
              <a:gd name="connsiteY78" fmla="*/ 5578964 h 6480000"/>
              <a:gd name="connsiteX79" fmla="*/ 1574293 w 3254199"/>
              <a:gd name="connsiteY79" fmla="*/ 5593298 h 6480000"/>
              <a:gd name="connsiteX80" fmla="*/ 1526411 w 3254199"/>
              <a:gd name="connsiteY80" fmla="*/ 5561208 h 6480000"/>
              <a:gd name="connsiteX81" fmla="*/ 1511200 w 3254199"/>
              <a:gd name="connsiteY81" fmla="*/ 5536325 h 6480000"/>
              <a:gd name="connsiteX82" fmla="*/ 1504479 w 3254199"/>
              <a:gd name="connsiteY82" fmla="*/ 5540988 h 6480000"/>
              <a:gd name="connsiteX83" fmla="*/ 1551317 w 3254199"/>
              <a:gd name="connsiteY83" fmla="*/ 5655796 h 6480000"/>
              <a:gd name="connsiteX84" fmla="*/ 1558830 w 3254199"/>
              <a:gd name="connsiteY84" fmla="*/ 5650585 h 6480000"/>
              <a:gd name="connsiteX85" fmla="*/ 1566047 w 3254199"/>
              <a:gd name="connsiteY85" fmla="*/ 5622152 h 6480000"/>
              <a:gd name="connsiteX86" fmla="*/ 1580956 w 3254199"/>
              <a:gd name="connsiteY86" fmla="*/ 5616203 h 6480000"/>
              <a:gd name="connsiteX87" fmla="*/ 1621181 w 3254199"/>
              <a:gd name="connsiteY87" fmla="*/ 5604114 h 6480000"/>
              <a:gd name="connsiteX88" fmla="*/ 1644835 w 3254199"/>
              <a:gd name="connsiteY88" fmla="*/ 5590929 h 6480000"/>
              <a:gd name="connsiteX89" fmla="*/ 1681655 w 3254199"/>
              <a:gd name="connsiteY89" fmla="*/ 5549867 h 6480000"/>
              <a:gd name="connsiteX90" fmla="*/ 1692095 w 3254199"/>
              <a:gd name="connsiteY90" fmla="*/ 5498846 h 6480000"/>
              <a:gd name="connsiteX91" fmla="*/ 1675511 w 3254199"/>
              <a:gd name="connsiteY91" fmla="*/ 5451929 h 6480000"/>
              <a:gd name="connsiteX92" fmla="*/ 1643292 w 3254199"/>
              <a:gd name="connsiteY92" fmla="*/ 5424055 h 6480000"/>
              <a:gd name="connsiteX93" fmla="*/ 1574314 w 3254199"/>
              <a:gd name="connsiteY93" fmla="*/ 5406305 h 6480000"/>
              <a:gd name="connsiteX94" fmla="*/ 1508163 w 3254199"/>
              <a:gd name="connsiteY94" fmla="*/ 5391573 h 6480000"/>
              <a:gd name="connsiteX95" fmla="*/ 1481650 w 3254199"/>
              <a:gd name="connsiteY95" fmla="*/ 5370869 h 6480000"/>
              <a:gd name="connsiteX96" fmla="*/ 1475163 w 3254199"/>
              <a:gd name="connsiteY96" fmla="*/ 5334077 h 6480000"/>
              <a:gd name="connsiteX97" fmla="*/ 1500210 w 3254199"/>
              <a:gd name="connsiteY97" fmla="*/ 5298840 h 6480000"/>
              <a:gd name="connsiteX98" fmla="*/ 1552488 w 3254199"/>
              <a:gd name="connsiteY98" fmla="*/ 5285127 h 6480000"/>
              <a:gd name="connsiteX99" fmla="*/ 1595459 w 3254199"/>
              <a:gd name="connsiteY99" fmla="*/ 5313302 h 6480000"/>
              <a:gd name="connsiteX100" fmla="*/ 1607971 w 3254199"/>
              <a:gd name="connsiteY100" fmla="*/ 5333028 h 6480000"/>
              <a:gd name="connsiteX101" fmla="*/ 1614692 w 3254199"/>
              <a:gd name="connsiteY101" fmla="*/ 5328366 h 6480000"/>
              <a:gd name="connsiteX102" fmla="*/ 1800834 w 3254199"/>
              <a:gd name="connsiteY102" fmla="*/ 5027417 h 6480000"/>
              <a:gd name="connsiteX103" fmla="*/ 1794074 w 3254199"/>
              <a:gd name="connsiteY103" fmla="*/ 5033212 h 6480000"/>
              <a:gd name="connsiteX104" fmla="*/ 1792039 w 3254199"/>
              <a:gd name="connsiteY104" fmla="*/ 5053021 h 6480000"/>
              <a:gd name="connsiteX105" fmla="*/ 1785932 w 3254199"/>
              <a:gd name="connsiteY105" fmla="*/ 5061425 h 6480000"/>
              <a:gd name="connsiteX106" fmla="*/ 1768550 w 3254199"/>
              <a:gd name="connsiteY106" fmla="*/ 5069985 h 6480000"/>
              <a:gd name="connsiteX107" fmla="*/ 1720632 w 3254199"/>
              <a:gd name="connsiteY107" fmla="*/ 5096161 h 6480000"/>
              <a:gd name="connsiteX108" fmla="*/ 1662965 w 3254199"/>
              <a:gd name="connsiteY108" fmla="*/ 5183619 h 6480000"/>
              <a:gd name="connsiteX109" fmla="*/ 1654991 w 3254199"/>
              <a:gd name="connsiteY109" fmla="*/ 5295034 h 6480000"/>
              <a:gd name="connsiteX110" fmla="*/ 1700896 w 3254199"/>
              <a:gd name="connsiteY110" fmla="*/ 5392593 h 6480000"/>
              <a:gd name="connsiteX111" fmla="*/ 1755573 w 3254199"/>
              <a:gd name="connsiteY111" fmla="*/ 5431611 h 6480000"/>
              <a:gd name="connsiteX112" fmla="*/ 1821813 w 3254199"/>
              <a:gd name="connsiteY112" fmla="*/ 5436792 h 6480000"/>
              <a:gd name="connsiteX113" fmla="*/ 1886408 w 3254199"/>
              <a:gd name="connsiteY113" fmla="*/ 5403452 h 6480000"/>
              <a:gd name="connsiteX114" fmla="*/ 1932135 w 3254199"/>
              <a:gd name="connsiteY114" fmla="*/ 5338114 h 6480000"/>
              <a:gd name="connsiteX115" fmla="*/ 1936390 w 3254199"/>
              <a:gd name="connsiteY115" fmla="*/ 5252862 h 6480000"/>
              <a:gd name="connsiteX116" fmla="*/ 1927804 w 3254199"/>
              <a:gd name="connsiteY116" fmla="*/ 5260221 h 6480000"/>
              <a:gd name="connsiteX117" fmla="*/ 1920899 w 3254199"/>
              <a:gd name="connsiteY117" fmla="*/ 5326669 h 6480000"/>
              <a:gd name="connsiteX118" fmla="*/ 1885391 w 3254199"/>
              <a:gd name="connsiteY118" fmla="*/ 5376753 h 6480000"/>
              <a:gd name="connsiteX119" fmla="*/ 1812367 w 3254199"/>
              <a:gd name="connsiteY119" fmla="*/ 5402107 h 6480000"/>
              <a:gd name="connsiteX120" fmla="*/ 1742109 w 3254199"/>
              <a:gd name="connsiteY120" fmla="*/ 5362657 h 6480000"/>
              <a:gd name="connsiteX121" fmla="*/ 1697061 w 3254199"/>
              <a:gd name="connsiteY121" fmla="*/ 5280524 h 6480000"/>
              <a:gd name="connsiteX122" fmla="*/ 1690747 w 3254199"/>
              <a:gd name="connsiteY122" fmla="*/ 5174067 h 6480000"/>
              <a:gd name="connsiteX123" fmla="*/ 1732585 w 3254199"/>
              <a:gd name="connsiteY123" fmla="*/ 5107149 h 6480000"/>
              <a:gd name="connsiteX124" fmla="*/ 1757927 w 3254199"/>
              <a:gd name="connsiteY124" fmla="*/ 5091607 h 6480000"/>
              <a:gd name="connsiteX125" fmla="*/ 1783006 w 3254199"/>
              <a:gd name="connsiteY125" fmla="*/ 5087223 h 6480000"/>
              <a:gd name="connsiteX126" fmla="*/ 1805635 w 3254199"/>
              <a:gd name="connsiteY126" fmla="*/ 5093656 h 6480000"/>
              <a:gd name="connsiteX127" fmla="*/ 1826592 w 3254199"/>
              <a:gd name="connsiteY127" fmla="*/ 5109603 h 6480000"/>
              <a:gd name="connsiteX128" fmla="*/ 1844549 w 3254199"/>
              <a:gd name="connsiteY128" fmla="*/ 5129073 h 6480000"/>
              <a:gd name="connsiteX129" fmla="*/ 1851126 w 3254199"/>
              <a:gd name="connsiteY129" fmla="*/ 5123436 h 6480000"/>
              <a:gd name="connsiteX130" fmla="*/ 1915430 w 3254199"/>
              <a:gd name="connsiteY130" fmla="*/ 4911460 h 6480000"/>
              <a:gd name="connsiteX131" fmla="*/ 1827159 w 3254199"/>
              <a:gd name="connsiteY131" fmla="*/ 5001492 h 6480000"/>
              <a:gd name="connsiteX132" fmla="*/ 1831496 w 3254199"/>
              <a:gd name="connsiteY132" fmla="*/ 5009786 h 6480000"/>
              <a:gd name="connsiteX133" fmla="*/ 1850564 w 3254199"/>
              <a:gd name="connsiteY133" fmla="*/ 4993603 h 6480000"/>
              <a:gd name="connsiteX134" fmla="*/ 1861943 w 3254199"/>
              <a:gd name="connsiteY134" fmla="*/ 4991450 h 6480000"/>
              <a:gd name="connsiteX135" fmla="*/ 1871691 w 3254199"/>
              <a:gd name="connsiteY135" fmla="*/ 4996628 h 6480000"/>
              <a:gd name="connsiteX136" fmla="*/ 1893097 w 3254199"/>
              <a:gd name="connsiteY136" fmla="*/ 5027725 h 6480000"/>
              <a:gd name="connsiteX137" fmla="*/ 1993889 w 3254199"/>
              <a:gd name="connsiteY137" fmla="*/ 5206070 h 6480000"/>
              <a:gd name="connsiteX138" fmla="*/ 2011298 w 3254199"/>
              <a:gd name="connsiteY138" fmla="*/ 5246054 h 6480000"/>
              <a:gd name="connsiteX139" fmla="*/ 2008422 w 3254199"/>
              <a:gd name="connsiteY139" fmla="*/ 5265140 h 6480000"/>
              <a:gd name="connsiteX140" fmla="*/ 1992130 w 3254199"/>
              <a:gd name="connsiteY140" fmla="*/ 5286570 h 6480000"/>
              <a:gd name="connsiteX141" fmla="*/ 1996129 w 3254199"/>
              <a:gd name="connsiteY141" fmla="*/ 5295208 h 6480000"/>
              <a:gd name="connsiteX142" fmla="*/ 2090127 w 3254199"/>
              <a:gd name="connsiteY142" fmla="*/ 5199335 h 6480000"/>
              <a:gd name="connsiteX143" fmla="*/ 2085624 w 3254199"/>
              <a:gd name="connsiteY143" fmla="*/ 5191212 h 6480000"/>
              <a:gd name="connsiteX144" fmla="*/ 2063673 w 3254199"/>
              <a:gd name="connsiteY144" fmla="*/ 5208274 h 6480000"/>
              <a:gd name="connsiteX145" fmla="*/ 2052295 w 3254199"/>
              <a:gd name="connsiteY145" fmla="*/ 5210598 h 6480000"/>
              <a:gd name="connsiteX146" fmla="*/ 2042888 w 3254199"/>
              <a:gd name="connsiteY146" fmla="*/ 5205586 h 6480000"/>
              <a:gd name="connsiteX147" fmla="*/ 2023536 w 3254199"/>
              <a:gd name="connsiteY147" fmla="*/ 5175831 h 6480000"/>
              <a:gd name="connsiteX148" fmla="*/ 1922579 w 3254199"/>
              <a:gd name="connsiteY148" fmla="*/ 4997657 h 6480000"/>
              <a:gd name="connsiteX149" fmla="*/ 1904592 w 3254199"/>
              <a:gd name="connsiteY149" fmla="*/ 4959635 h 6480000"/>
              <a:gd name="connsiteX150" fmla="*/ 1906338 w 3254199"/>
              <a:gd name="connsiteY150" fmla="*/ 4938264 h 6480000"/>
              <a:gd name="connsiteX151" fmla="*/ 1919936 w 3254199"/>
              <a:gd name="connsiteY151" fmla="*/ 4919583 h 6480000"/>
              <a:gd name="connsiteX152" fmla="*/ 2076956 w 3254199"/>
              <a:gd name="connsiteY152" fmla="*/ 4714664 h 6480000"/>
              <a:gd name="connsiteX153" fmla="*/ 1926998 w 3254199"/>
              <a:gd name="connsiteY153" fmla="*/ 4894773 h 6480000"/>
              <a:gd name="connsiteX154" fmla="*/ 1931993 w 3254199"/>
              <a:gd name="connsiteY154" fmla="*/ 4902688 h 6480000"/>
              <a:gd name="connsiteX155" fmla="*/ 1935226 w 3254199"/>
              <a:gd name="connsiteY155" fmla="*/ 4898805 h 6480000"/>
              <a:gd name="connsiteX156" fmla="*/ 1955138 w 3254199"/>
              <a:gd name="connsiteY156" fmla="*/ 4882976 h 6480000"/>
              <a:gd name="connsiteX157" fmla="*/ 1970219 w 3254199"/>
              <a:gd name="connsiteY157" fmla="*/ 4887236 h 6480000"/>
              <a:gd name="connsiteX158" fmla="*/ 1993831 w 3254199"/>
              <a:gd name="connsiteY158" fmla="*/ 4915662 h 6480000"/>
              <a:gd name="connsiteX159" fmla="*/ 2108451 w 3254199"/>
              <a:gd name="connsiteY159" fmla="*/ 5085612 h 6480000"/>
              <a:gd name="connsiteX160" fmla="*/ 2130402 w 3254199"/>
              <a:gd name="connsiteY160" fmla="*/ 5123929 h 6480000"/>
              <a:gd name="connsiteX161" fmla="*/ 2129980 w 3254199"/>
              <a:gd name="connsiteY161" fmla="*/ 5141736 h 6480000"/>
              <a:gd name="connsiteX162" fmla="*/ 2116403 w 3254199"/>
              <a:gd name="connsiteY162" fmla="*/ 5163307 h 6480000"/>
              <a:gd name="connsiteX163" fmla="*/ 2121243 w 3254199"/>
              <a:gd name="connsiteY163" fmla="*/ 5171408 h 6480000"/>
              <a:gd name="connsiteX164" fmla="*/ 2282594 w 3254199"/>
              <a:gd name="connsiteY164" fmla="*/ 4977615 h 6480000"/>
              <a:gd name="connsiteX165" fmla="*/ 2232586 w 3254199"/>
              <a:gd name="connsiteY165" fmla="*/ 4895902 h 6480000"/>
              <a:gd name="connsiteX166" fmla="*/ 2226889 w 3254199"/>
              <a:gd name="connsiteY166" fmla="*/ 4902744 h 6480000"/>
              <a:gd name="connsiteX167" fmla="*/ 2238861 w 3254199"/>
              <a:gd name="connsiteY167" fmla="*/ 4978620 h 6480000"/>
              <a:gd name="connsiteX168" fmla="*/ 2203508 w 3254199"/>
              <a:gd name="connsiteY168" fmla="*/ 5047030 h 6480000"/>
              <a:gd name="connsiteX169" fmla="*/ 2185034 w 3254199"/>
              <a:gd name="connsiteY169" fmla="*/ 5069220 h 6480000"/>
              <a:gd name="connsiteX170" fmla="*/ 2169358 w 3254199"/>
              <a:gd name="connsiteY170" fmla="*/ 5082782 h 6480000"/>
              <a:gd name="connsiteX171" fmla="*/ 2157001 w 3254199"/>
              <a:gd name="connsiteY171" fmla="*/ 5080322 h 6480000"/>
              <a:gd name="connsiteX172" fmla="*/ 2141620 w 3254199"/>
              <a:gd name="connsiteY172" fmla="*/ 5061568 h 6480000"/>
              <a:gd name="connsiteX173" fmla="*/ 2078763 w 3254199"/>
              <a:gd name="connsiteY173" fmla="*/ 4968215 h 6480000"/>
              <a:gd name="connsiteX174" fmla="*/ 2098623 w 3254199"/>
              <a:gd name="connsiteY174" fmla="*/ 4944361 h 6480000"/>
              <a:gd name="connsiteX175" fmla="*/ 2120719 w 3254199"/>
              <a:gd name="connsiteY175" fmla="*/ 4922524 h 6480000"/>
              <a:gd name="connsiteX176" fmla="*/ 2135229 w 3254199"/>
              <a:gd name="connsiteY176" fmla="*/ 4919575 h 6480000"/>
              <a:gd name="connsiteX177" fmla="*/ 2150681 w 3254199"/>
              <a:gd name="connsiteY177" fmla="*/ 4926962 h 6480000"/>
              <a:gd name="connsiteX178" fmla="*/ 2167510 w 3254199"/>
              <a:gd name="connsiteY178" fmla="*/ 4946610 h 6480000"/>
              <a:gd name="connsiteX179" fmla="*/ 2173669 w 3254199"/>
              <a:gd name="connsiteY179" fmla="*/ 4939213 h 6480000"/>
              <a:gd name="connsiteX180" fmla="*/ 2104090 w 3254199"/>
              <a:gd name="connsiteY180" fmla="*/ 4837762 h 6480000"/>
              <a:gd name="connsiteX181" fmla="*/ 2098394 w 3254199"/>
              <a:gd name="connsiteY181" fmla="*/ 4844603 h 6480000"/>
              <a:gd name="connsiteX182" fmla="*/ 2110613 w 3254199"/>
              <a:gd name="connsiteY182" fmla="*/ 4887652 h 6480000"/>
              <a:gd name="connsiteX183" fmla="*/ 2087957 w 3254199"/>
              <a:gd name="connsiteY183" fmla="*/ 4930471 h 6480000"/>
              <a:gd name="connsiteX184" fmla="*/ 2068405 w 3254199"/>
              <a:gd name="connsiteY184" fmla="*/ 4953955 h 6480000"/>
              <a:gd name="connsiteX185" fmla="*/ 1993152 w 3254199"/>
              <a:gd name="connsiteY185" fmla="*/ 4842770 h 6480000"/>
              <a:gd name="connsiteX186" fmla="*/ 2019634 w 3254199"/>
              <a:gd name="connsiteY186" fmla="*/ 4810965 h 6480000"/>
              <a:gd name="connsiteX187" fmla="*/ 2056988 w 3254199"/>
              <a:gd name="connsiteY187" fmla="*/ 4772869 h 6480000"/>
              <a:gd name="connsiteX188" fmla="*/ 2085174 w 3254199"/>
              <a:gd name="connsiteY188" fmla="*/ 4765340 h 6480000"/>
              <a:gd name="connsiteX189" fmla="*/ 2105635 w 3254199"/>
              <a:gd name="connsiteY189" fmla="*/ 4774234 h 6480000"/>
              <a:gd name="connsiteX190" fmla="*/ 2118794 w 3254199"/>
              <a:gd name="connsiteY190" fmla="*/ 4787384 h 6480000"/>
              <a:gd name="connsiteX191" fmla="*/ 2124491 w 3254199"/>
              <a:gd name="connsiteY191" fmla="*/ 4780542 h 6480000"/>
              <a:gd name="connsiteX192" fmla="*/ 2260159 w 3254199"/>
              <a:gd name="connsiteY192" fmla="*/ 4433151 h 6480000"/>
              <a:gd name="connsiteX193" fmla="*/ 2202217 w 3254199"/>
              <a:gd name="connsiteY193" fmla="*/ 4520609 h 6480000"/>
              <a:gd name="connsiteX194" fmla="*/ 2208177 w 3254199"/>
              <a:gd name="connsiteY194" fmla="*/ 4527732 h 6480000"/>
              <a:gd name="connsiteX195" fmla="*/ 2211700 w 3254199"/>
              <a:gd name="connsiteY195" fmla="*/ 4522851 h 6480000"/>
              <a:gd name="connsiteX196" fmla="*/ 2228803 w 3254199"/>
              <a:gd name="connsiteY196" fmla="*/ 4506184 h 6480000"/>
              <a:gd name="connsiteX197" fmla="*/ 2243893 w 3254199"/>
              <a:gd name="connsiteY197" fmla="*/ 4508677 h 6480000"/>
              <a:gd name="connsiteX198" fmla="*/ 2270662 w 3254199"/>
              <a:gd name="connsiteY198" fmla="*/ 4534495 h 6480000"/>
              <a:gd name="connsiteX199" fmla="*/ 2399762 w 3254199"/>
              <a:gd name="connsiteY199" fmla="*/ 4685549 h 6480000"/>
              <a:gd name="connsiteX200" fmla="*/ 2130851 w 3254199"/>
              <a:gd name="connsiteY200" fmla="*/ 4628325 h 6480000"/>
              <a:gd name="connsiteX201" fmla="*/ 2085799 w 3254199"/>
              <a:gd name="connsiteY201" fmla="*/ 4696325 h 6480000"/>
              <a:gd name="connsiteX202" fmla="*/ 2091757 w 3254199"/>
              <a:gd name="connsiteY202" fmla="*/ 4703449 h 6480000"/>
              <a:gd name="connsiteX203" fmla="*/ 2115280 w 3254199"/>
              <a:gd name="connsiteY203" fmla="*/ 4679056 h 6480000"/>
              <a:gd name="connsiteX204" fmla="*/ 2142925 w 3254199"/>
              <a:gd name="connsiteY204" fmla="*/ 4673271 h 6480000"/>
              <a:gd name="connsiteX205" fmla="*/ 2296332 w 3254199"/>
              <a:gd name="connsiteY205" fmla="*/ 4852553 h 6480000"/>
              <a:gd name="connsiteX206" fmla="*/ 2321793 w 3254199"/>
              <a:gd name="connsiteY206" fmla="*/ 4888184 h 6480000"/>
              <a:gd name="connsiteX207" fmla="*/ 2323114 w 3254199"/>
              <a:gd name="connsiteY207" fmla="*/ 4906667 h 6480000"/>
              <a:gd name="connsiteX208" fmla="*/ 2311702 w 3254199"/>
              <a:gd name="connsiteY208" fmla="*/ 4929990 h 6480000"/>
              <a:gd name="connsiteX209" fmla="*/ 2317264 w 3254199"/>
              <a:gd name="connsiteY209" fmla="*/ 4937715 h 6480000"/>
              <a:gd name="connsiteX210" fmla="*/ 2373876 w 3254199"/>
              <a:gd name="connsiteY210" fmla="*/ 4852265 h 6480000"/>
              <a:gd name="connsiteX211" fmla="*/ 2367784 w 3254199"/>
              <a:gd name="connsiteY211" fmla="*/ 4845340 h 6480000"/>
              <a:gd name="connsiteX212" fmla="*/ 2346986 w 3254199"/>
              <a:gd name="connsiteY212" fmla="*/ 4865188 h 6480000"/>
              <a:gd name="connsiteX213" fmla="*/ 2332196 w 3254199"/>
              <a:gd name="connsiteY213" fmla="*/ 4862461 h 6480000"/>
              <a:gd name="connsiteX214" fmla="*/ 2306298 w 3254199"/>
              <a:gd name="connsiteY214" fmla="*/ 4837509 h 6480000"/>
              <a:gd name="connsiteX215" fmla="*/ 2168829 w 3254199"/>
              <a:gd name="connsiteY215" fmla="*/ 4676867 h 6480000"/>
              <a:gd name="connsiteX216" fmla="*/ 2458241 w 3254199"/>
              <a:gd name="connsiteY216" fmla="*/ 4738438 h 6480000"/>
              <a:gd name="connsiteX217" fmla="*/ 2463025 w 3254199"/>
              <a:gd name="connsiteY217" fmla="*/ 4731216 h 6480000"/>
              <a:gd name="connsiteX218" fmla="*/ 2281160 w 3254199"/>
              <a:gd name="connsiteY218" fmla="*/ 4518648 h 6480000"/>
              <a:gd name="connsiteX219" fmla="*/ 2256902 w 3254199"/>
              <a:gd name="connsiteY219" fmla="*/ 4483814 h 6480000"/>
              <a:gd name="connsiteX220" fmla="*/ 2255374 w 3254199"/>
              <a:gd name="connsiteY220" fmla="*/ 4462596 h 6480000"/>
              <a:gd name="connsiteX221" fmla="*/ 2265988 w 3254199"/>
              <a:gd name="connsiteY221" fmla="*/ 4440476 h 6480000"/>
              <a:gd name="connsiteX222" fmla="*/ 2371259 w 3254199"/>
              <a:gd name="connsiteY222" fmla="*/ 4182677 h 6480000"/>
              <a:gd name="connsiteX223" fmla="*/ 2367213 w 3254199"/>
              <a:gd name="connsiteY223" fmla="*/ 4190608 h 6480000"/>
              <a:gd name="connsiteX224" fmla="*/ 2372868 w 3254199"/>
              <a:gd name="connsiteY224" fmla="*/ 4209701 h 6480000"/>
              <a:gd name="connsiteX225" fmla="*/ 2370419 w 3254199"/>
              <a:gd name="connsiteY225" fmla="*/ 4219797 h 6480000"/>
              <a:gd name="connsiteX226" fmla="*/ 2357603 w 3254199"/>
              <a:gd name="connsiteY226" fmla="*/ 4234328 h 6480000"/>
              <a:gd name="connsiteX227" fmla="*/ 2323252 w 3254199"/>
              <a:gd name="connsiteY227" fmla="*/ 4276771 h 6480000"/>
              <a:gd name="connsiteX228" fmla="*/ 2303206 w 3254199"/>
              <a:gd name="connsiteY228" fmla="*/ 4379592 h 6480000"/>
              <a:gd name="connsiteX229" fmla="*/ 2338232 w 3254199"/>
              <a:gd name="connsiteY229" fmla="*/ 4485661 h 6480000"/>
              <a:gd name="connsiteX230" fmla="*/ 2417809 w 3254199"/>
              <a:gd name="connsiteY230" fmla="*/ 4558409 h 6480000"/>
              <a:gd name="connsiteX231" fmla="*/ 2483222 w 3254199"/>
              <a:gd name="connsiteY231" fmla="*/ 4573684 h 6480000"/>
              <a:gd name="connsiteX232" fmla="*/ 2546448 w 3254199"/>
              <a:gd name="connsiteY232" fmla="*/ 4553267 h 6480000"/>
              <a:gd name="connsiteX233" fmla="*/ 2593496 w 3254199"/>
              <a:gd name="connsiteY233" fmla="*/ 4497853 h 6480000"/>
              <a:gd name="connsiteX234" fmla="*/ 2610916 w 3254199"/>
              <a:gd name="connsiteY234" fmla="*/ 4420030 h 6480000"/>
              <a:gd name="connsiteX235" fmla="*/ 2582409 w 3254199"/>
              <a:gd name="connsiteY235" fmla="*/ 4339573 h 6480000"/>
              <a:gd name="connsiteX236" fmla="*/ 2577270 w 3254199"/>
              <a:gd name="connsiteY236" fmla="*/ 4349646 h 6480000"/>
              <a:gd name="connsiteX237" fmla="*/ 2596171 w 3254199"/>
              <a:gd name="connsiteY237" fmla="*/ 4413722 h 6480000"/>
              <a:gd name="connsiteX238" fmla="*/ 2582396 w 3254199"/>
              <a:gd name="connsiteY238" fmla="*/ 4473550 h 6480000"/>
              <a:gd name="connsiteX239" fmla="*/ 2524514 w 3254199"/>
              <a:gd name="connsiteY239" fmla="*/ 4524787 h 6480000"/>
              <a:gd name="connsiteX240" fmla="*/ 2444529 w 3254199"/>
              <a:gd name="connsiteY240" fmla="*/ 4515043 h 6480000"/>
              <a:gd name="connsiteX241" fmla="*/ 2371615 w 3254199"/>
              <a:gd name="connsiteY241" fmla="*/ 4456231 h 6480000"/>
              <a:gd name="connsiteX242" fmla="*/ 2325263 w 3254199"/>
              <a:gd name="connsiteY242" fmla="*/ 4360187 h 6480000"/>
              <a:gd name="connsiteX243" fmla="*/ 2338486 w 3254199"/>
              <a:gd name="connsiteY243" fmla="*/ 4282383 h 6480000"/>
              <a:gd name="connsiteX244" fmla="*/ 2356008 w 3254199"/>
              <a:gd name="connsiteY244" fmla="*/ 4258367 h 6480000"/>
              <a:gd name="connsiteX245" fmla="*/ 2377532 w 3254199"/>
              <a:gd name="connsiteY245" fmla="*/ 4244768 h 6480000"/>
              <a:gd name="connsiteX246" fmla="*/ 2400907 w 3254199"/>
              <a:gd name="connsiteY246" fmla="*/ 4242106 h 6480000"/>
              <a:gd name="connsiteX247" fmla="*/ 2426357 w 3254199"/>
              <a:gd name="connsiteY247" fmla="*/ 4248878 h 6480000"/>
              <a:gd name="connsiteX248" fmla="*/ 2450369 w 3254199"/>
              <a:gd name="connsiteY248" fmla="*/ 4260049 h 6480000"/>
              <a:gd name="connsiteX249" fmla="*/ 2454307 w 3254199"/>
              <a:gd name="connsiteY249" fmla="*/ 4252333 h 6480000"/>
              <a:gd name="connsiteX250" fmla="*/ 2468903 w 3254199"/>
              <a:gd name="connsiteY250" fmla="*/ 3933749 h 6480000"/>
              <a:gd name="connsiteX251" fmla="*/ 2385575 w 3254199"/>
              <a:gd name="connsiteY251" fmla="*/ 4152800 h 6480000"/>
              <a:gd name="connsiteX252" fmla="*/ 2392870 w 3254199"/>
              <a:gd name="connsiteY252" fmla="*/ 4158664 h 6480000"/>
              <a:gd name="connsiteX253" fmla="*/ 2394666 w 3254199"/>
              <a:gd name="connsiteY253" fmla="*/ 4153941 h 6480000"/>
              <a:gd name="connsiteX254" fmla="*/ 2408357 w 3254199"/>
              <a:gd name="connsiteY254" fmla="*/ 4132504 h 6480000"/>
              <a:gd name="connsiteX255" fmla="*/ 2424005 w 3254199"/>
              <a:gd name="connsiteY255" fmla="*/ 4131634 h 6480000"/>
              <a:gd name="connsiteX256" fmla="*/ 2455568 w 3254199"/>
              <a:gd name="connsiteY256" fmla="*/ 4150850 h 6480000"/>
              <a:gd name="connsiteX257" fmla="*/ 2619172 w 3254199"/>
              <a:gd name="connsiteY257" fmla="*/ 4274357 h 6480000"/>
              <a:gd name="connsiteX258" fmla="*/ 2652381 w 3254199"/>
              <a:gd name="connsiteY258" fmla="*/ 4303465 h 6480000"/>
              <a:gd name="connsiteX259" fmla="*/ 2657763 w 3254199"/>
              <a:gd name="connsiteY259" fmla="*/ 4320444 h 6480000"/>
              <a:gd name="connsiteX260" fmla="*/ 2651930 w 3254199"/>
              <a:gd name="connsiteY260" fmla="*/ 4345256 h 6480000"/>
              <a:gd name="connsiteX261" fmla="*/ 2659139 w 3254199"/>
              <a:gd name="connsiteY261" fmla="*/ 4351345 h 6480000"/>
              <a:gd name="connsiteX262" fmla="*/ 2748798 w 3254199"/>
              <a:gd name="connsiteY262" fmla="*/ 4115653 h 6480000"/>
              <a:gd name="connsiteX263" fmla="*/ 2674961 w 3254199"/>
              <a:gd name="connsiteY263" fmla="*/ 4054612 h 6480000"/>
              <a:gd name="connsiteX264" fmla="*/ 2671797 w 3254199"/>
              <a:gd name="connsiteY264" fmla="*/ 4062933 h 6480000"/>
              <a:gd name="connsiteX265" fmla="*/ 2707762 w 3254199"/>
              <a:gd name="connsiteY265" fmla="*/ 4130807 h 6480000"/>
              <a:gd name="connsiteX266" fmla="*/ 2696544 w 3254199"/>
              <a:gd name="connsiteY266" fmla="*/ 4206990 h 6480000"/>
              <a:gd name="connsiteX267" fmla="*/ 2686279 w 3254199"/>
              <a:gd name="connsiteY267" fmla="*/ 4233979 h 6480000"/>
              <a:gd name="connsiteX268" fmla="*/ 2675858 w 3254199"/>
              <a:gd name="connsiteY268" fmla="*/ 4251897 h 6480000"/>
              <a:gd name="connsiteX269" fmla="*/ 2663375 w 3254199"/>
              <a:gd name="connsiteY269" fmla="*/ 4253585 h 6480000"/>
              <a:gd name="connsiteX270" fmla="*/ 2642736 w 3254199"/>
              <a:gd name="connsiteY270" fmla="*/ 4240841 h 6480000"/>
              <a:gd name="connsiteX271" fmla="*/ 2552962 w 3254199"/>
              <a:gd name="connsiteY271" fmla="*/ 4172967 h 6480000"/>
              <a:gd name="connsiteX272" fmla="*/ 2563999 w 3254199"/>
              <a:gd name="connsiteY272" fmla="*/ 4143956 h 6480000"/>
              <a:gd name="connsiteX273" fmla="*/ 2577805 w 3254199"/>
              <a:gd name="connsiteY273" fmla="*/ 4116125 h 6480000"/>
              <a:gd name="connsiteX274" fmla="*/ 2590571 w 3254199"/>
              <a:gd name="connsiteY274" fmla="*/ 4108624 h 6480000"/>
              <a:gd name="connsiteX275" fmla="*/ 2607585 w 3254199"/>
              <a:gd name="connsiteY275" fmla="*/ 4110591 h 6480000"/>
              <a:gd name="connsiteX276" fmla="*/ 2629884 w 3254199"/>
              <a:gd name="connsiteY276" fmla="*/ 4123707 h 6480000"/>
              <a:gd name="connsiteX277" fmla="*/ 2633305 w 3254199"/>
              <a:gd name="connsiteY277" fmla="*/ 4114712 h 6480000"/>
              <a:gd name="connsiteX278" fmla="*/ 2534548 w 3254199"/>
              <a:gd name="connsiteY278" fmla="*/ 4041360 h 6480000"/>
              <a:gd name="connsiteX279" fmla="*/ 2531384 w 3254199"/>
              <a:gd name="connsiteY279" fmla="*/ 4049681 h 6480000"/>
              <a:gd name="connsiteX280" fmla="*/ 2556922 w 3254199"/>
              <a:gd name="connsiteY280" fmla="*/ 4086427 h 6480000"/>
              <a:gd name="connsiteX281" fmla="*/ 2549401 w 3254199"/>
              <a:gd name="connsiteY281" fmla="*/ 4134282 h 6480000"/>
              <a:gd name="connsiteX282" fmla="*/ 2538536 w 3254199"/>
              <a:gd name="connsiteY282" fmla="*/ 4162845 h 6480000"/>
              <a:gd name="connsiteX283" fmla="*/ 2431252 w 3254199"/>
              <a:gd name="connsiteY283" fmla="*/ 4082130 h 6480000"/>
              <a:gd name="connsiteX284" fmla="*/ 2445967 w 3254199"/>
              <a:gd name="connsiteY284" fmla="*/ 4043447 h 6480000"/>
              <a:gd name="connsiteX285" fmla="*/ 2468921 w 3254199"/>
              <a:gd name="connsiteY285" fmla="*/ 3995284 h 6480000"/>
              <a:gd name="connsiteX286" fmla="*/ 2493133 w 3254199"/>
              <a:gd name="connsiteY286" fmla="*/ 3979009 h 6480000"/>
              <a:gd name="connsiteX287" fmla="*/ 2515374 w 3254199"/>
              <a:gd name="connsiteY287" fmla="*/ 3980776 h 6480000"/>
              <a:gd name="connsiteX288" fmla="*/ 2532091 w 3254199"/>
              <a:gd name="connsiteY288" fmla="*/ 3988937 h 6480000"/>
              <a:gd name="connsiteX289" fmla="*/ 2535258 w 3254199"/>
              <a:gd name="connsiteY289" fmla="*/ 3980616 h 6480000"/>
              <a:gd name="connsiteX290" fmla="*/ 2519631 w 3254199"/>
              <a:gd name="connsiteY290" fmla="*/ 3708003 h 6480000"/>
              <a:gd name="connsiteX291" fmla="*/ 2517195 w 3254199"/>
              <a:gd name="connsiteY291" fmla="*/ 3716816 h 6480000"/>
              <a:gd name="connsiteX292" fmla="*/ 2528896 w 3254199"/>
              <a:gd name="connsiteY292" fmla="*/ 3732284 h 6480000"/>
              <a:gd name="connsiteX293" fmla="*/ 2529168 w 3254199"/>
              <a:gd name="connsiteY293" fmla="*/ 3744842 h 6480000"/>
              <a:gd name="connsiteX294" fmla="*/ 2526486 w 3254199"/>
              <a:gd name="connsiteY294" fmla="*/ 3751839 h 6480000"/>
              <a:gd name="connsiteX295" fmla="*/ 2516583 w 3254199"/>
              <a:gd name="connsiteY295" fmla="*/ 3765078 h 6480000"/>
              <a:gd name="connsiteX296" fmla="*/ 2500062 w 3254199"/>
              <a:gd name="connsiteY296" fmla="*/ 3788721 h 6480000"/>
              <a:gd name="connsiteX297" fmla="*/ 2490715 w 3254199"/>
              <a:gd name="connsiteY297" fmla="*/ 3812598 h 6480000"/>
              <a:gd name="connsiteX298" fmla="*/ 2496697 w 3254199"/>
              <a:gd name="connsiteY298" fmla="*/ 3882157 h 6480000"/>
              <a:gd name="connsiteX299" fmla="*/ 2546256 w 3254199"/>
              <a:gd name="connsiteY299" fmla="*/ 3922322 h 6480000"/>
              <a:gd name="connsiteX300" fmla="*/ 2588630 w 3254199"/>
              <a:gd name="connsiteY300" fmla="*/ 3922555 h 6480000"/>
              <a:gd name="connsiteX301" fmla="*/ 2631330 w 3254199"/>
              <a:gd name="connsiteY301" fmla="*/ 3902654 h 6480000"/>
              <a:gd name="connsiteX302" fmla="*/ 2715146 w 3254199"/>
              <a:gd name="connsiteY302" fmla="*/ 3863167 h 6480000"/>
              <a:gd name="connsiteX303" fmla="*/ 2745892 w 3254199"/>
              <a:gd name="connsiteY303" fmla="*/ 3863928 h 6480000"/>
              <a:gd name="connsiteX304" fmla="*/ 2784552 w 3254199"/>
              <a:gd name="connsiteY304" fmla="*/ 3891593 h 6480000"/>
              <a:gd name="connsiteX305" fmla="*/ 2790463 w 3254199"/>
              <a:gd name="connsiteY305" fmla="*/ 3942907 h 6480000"/>
              <a:gd name="connsiteX306" fmla="*/ 2755864 w 3254199"/>
              <a:gd name="connsiteY306" fmla="*/ 3990386 h 6480000"/>
              <a:gd name="connsiteX307" fmla="*/ 2698536 w 3254199"/>
              <a:gd name="connsiteY307" fmla="*/ 3996380 h 6480000"/>
              <a:gd name="connsiteX308" fmla="*/ 2670924 w 3254199"/>
              <a:gd name="connsiteY308" fmla="*/ 3986997 h 6480000"/>
              <a:gd name="connsiteX309" fmla="*/ 2668744 w 3254199"/>
              <a:gd name="connsiteY309" fmla="*/ 3994882 h 6480000"/>
              <a:gd name="connsiteX310" fmla="*/ 2778217 w 3254199"/>
              <a:gd name="connsiteY310" fmla="*/ 4053111 h 6480000"/>
              <a:gd name="connsiteX311" fmla="*/ 2780655 w 3254199"/>
              <a:gd name="connsiteY311" fmla="*/ 4044297 h 6480000"/>
              <a:gd name="connsiteX312" fmla="*/ 2768001 w 3254199"/>
              <a:gd name="connsiteY312" fmla="*/ 4017832 h 6480000"/>
              <a:gd name="connsiteX313" fmla="*/ 2775645 w 3254199"/>
              <a:gd name="connsiteY313" fmla="*/ 4003719 h 6480000"/>
              <a:gd name="connsiteX314" fmla="*/ 2798814 w 3254199"/>
              <a:gd name="connsiteY314" fmla="*/ 3968682 h 6480000"/>
              <a:gd name="connsiteX315" fmla="*/ 2808547 w 3254199"/>
              <a:gd name="connsiteY315" fmla="*/ 3943413 h 6480000"/>
              <a:gd name="connsiteX316" fmla="*/ 2810554 w 3254199"/>
              <a:gd name="connsiteY316" fmla="*/ 3888297 h 6480000"/>
              <a:gd name="connsiteX317" fmla="*/ 2785917 w 3254199"/>
              <a:gd name="connsiteY317" fmla="*/ 3842415 h 6480000"/>
              <a:gd name="connsiteX318" fmla="*/ 2743144 w 3254199"/>
              <a:gd name="connsiteY318" fmla="*/ 3816983 h 6480000"/>
              <a:gd name="connsiteX319" fmla="*/ 2700547 w 3254199"/>
              <a:gd name="connsiteY319" fmla="*/ 3816191 h 6480000"/>
              <a:gd name="connsiteX320" fmla="*/ 2636189 w 3254199"/>
              <a:gd name="connsiteY320" fmla="*/ 3846704 h 6480000"/>
              <a:gd name="connsiteX321" fmla="*/ 2575936 w 3254199"/>
              <a:gd name="connsiteY321" fmla="*/ 3877727 h 6480000"/>
              <a:gd name="connsiteX322" fmla="*/ 2542313 w 3254199"/>
              <a:gd name="connsiteY322" fmla="*/ 3878792 h 6480000"/>
              <a:gd name="connsiteX323" fmla="*/ 2513781 w 3254199"/>
              <a:gd name="connsiteY323" fmla="*/ 3854676 h 6480000"/>
              <a:gd name="connsiteX324" fmla="*/ 2510469 w 3254199"/>
              <a:gd name="connsiteY324" fmla="*/ 3811570 h 6480000"/>
              <a:gd name="connsiteX325" fmla="*/ 2541858 w 3254199"/>
              <a:gd name="connsiteY325" fmla="*/ 3767573 h 6480000"/>
              <a:gd name="connsiteX326" fmla="*/ 2592907 w 3254199"/>
              <a:gd name="connsiteY326" fmla="*/ 3761716 h 6480000"/>
              <a:gd name="connsiteX327" fmla="*/ 2615148 w 3254199"/>
              <a:gd name="connsiteY327" fmla="*/ 3768863 h 6480000"/>
              <a:gd name="connsiteX328" fmla="*/ 2617327 w 3254199"/>
              <a:gd name="connsiteY328" fmla="*/ 3760977 h 6480000"/>
              <a:gd name="connsiteX329" fmla="*/ 649866 w 3254199"/>
              <a:gd name="connsiteY329" fmla="*/ 3403591 h 6480000"/>
              <a:gd name="connsiteX330" fmla="*/ 514056 w 3254199"/>
              <a:gd name="connsiteY330" fmla="*/ 3539399 h 6480000"/>
              <a:gd name="connsiteX331" fmla="*/ 649866 w 3254199"/>
              <a:gd name="connsiteY331" fmla="*/ 3675208 h 6480000"/>
              <a:gd name="connsiteX332" fmla="*/ 785675 w 3254199"/>
              <a:gd name="connsiteY332" fmla="*/ 3539398 h 6480000"/>
              <a:gd name="connsiteX333" fmla="*/ 649866 w 3254199"/>
              <a:gd name="connsiteY333" fmla="*/ 3403591 h 6480000"/>
              <a:gd name="connsiteX334" fmla="*/ 14199 w 3254199"/>
              <a:gd name="connsiteY334" fmla="*/ 3045988 h 6480000"/>
              <a:gd name="connsiteX335" fmla="*/ 208211 w 3254199"/>
              <a:gd name="connsiteY335" fmla="*/ 3240000 h 6480000"/>
              <a:gd name="connsiteX336" fmla="*/ 14199 w 3254199"/>
              <a:gd name="connsiteY336" fmla="*/ 3434012 h 6480000"/>
              <a:gd name="connsiteX337" fmla="*/ 0 w 3254199"/>
              <a:gd name="connsiteY337" fmla="*/ 3431145 h 6480000"/>
              <a:gd name="connsiteX338" fmla="*/ 0 w 3254199"/>
              <a:gd name="connsiteY338" fmla="*/ 3048855 h 6480000"/>
              <a:gd name="connsiteX339" fmla="*/ 591434 w 3254199"/>
              <a:gd name="connsiteY339" fmla="*/ 2703530 h 6480000"/>
              <a:gd name="connsiteX340" fmla="*/ 455628 w 3254199"/>
              <a:gd name="connsiteY340" fmla="*/ 2839339 h 6480000"/>
              <a:gd name="connsiteX341" fmla="*/ 591436 w 3254199"/>
              <a:gd name="connsiteY341" fmla="*/ 2975147 h 6480000"/>
              <a:gd name="connsiteX342" fmla="*/ 727245 w 3254199"/>
              <a:gd name="connsiteY342" fmla="*/ 2839340 h 6480000"/>
              <a:gd name="connsiteX343" fmla="*/ 591434 w 3254199"/>
              <a:gd name="connsiteY343" fmla="*/ 2703530 h 6480000"/>
              <a:gd name="connsiteX344" fmla="*/ 2412502 w 3254199"/>
              <a:gd name="connsiteY344" fmla="*/ 2358827 h 6480000"/>
              <a:gd name="connsiteX345" fmla="*/ 2392340 w 3254199"/>
              <a:gd name="connsiteY345" fmla="*/ 2388011 h 6480000"/>
              <a:gd name="connsiteX346" fmla="*/ 2333720 w 3254199"/>
              <a:gd name="connsiteY346" fmla="*/ 2418031 h 6480000"/>
              <a:gd name="connsiteX347" fmla="*/ 2285271 w 3254199"/>
              <a:gd name="connsiteY347" fmla="*/ 2459444 h 6480000"/>
              <a:gd name="connsiteX348" fmla="*/ 2285312 w 3254199"/>
              <a:gd name="connsiteY348" fmla="*/ 2511769 h 6480000"/>
              <a:gd name="connsiteX349" fmla="*/ 2307007 w 3254199"/>
              <a:gd name="connsiteY349" fmla="*/ 2570915 h 6480000"/>
              <a:gd name="connsiteX350" fmla="*/ 2370365 w 3254199"/>
              <a:gd name="connsiteY350" fmla="*/ 2651923 h 6480000"/>
              <a:gd name="connsiteX351" fmla="*/ 2401943 w 3254199"/>
              <a:gd name="connsiteY351" fmla="*/ 2652808 h 6480000"/>
              <a:gd name="connsiteX352" fmla="*/ 2444479 w 3254199"/>
              <a:gd name="connsiteY352" fmla="*/ 2626949 h 6480000"/>
              <a:gd name="connsiteX353" fmla="*/ 2496302 w 3254199"/>
              <a:gd name="connsiteY353" fmla="*/ 2581348 h 6480000"/>
              <a:gd name="connsiteX354" fmla="*/ 2512244 w 3254199"/>
              <a:gd name="connsiteY354" fmla="*/ 2557047 h 6480000"/>
              <a:gd name="connsiteX355" fmla="*/ 2501407 w 3254199"/>
              <a:gd name="connsiteY355" fmla="*/ 2552719 h 6480000"/>
              <a:gd name="connsiteX356" fmla="*/ 2428646 w 3254199"/>
              <a:gd name="connsiteY356" fmla="*/ 2572279 h 6480000"/>
              <a:gd name="connsiteX357" fmla="*/ 2376043 w 3254199"/>
              <a:gd name="connsiteY357" fmla="*/ 2554422 h 6480000"/>
              <a:gd name="connsiteX358" fmla="*/ 2320295 w 3254199"/>
              <a:gd name="connsiteY358" fmla="*/ 2482879 h 6480000"/>
              <a:gd name="connsiteX359" fmla="*/ 2372626 w 3254199"/>
              <a:gd name="connsiteY359" fmla="*/ 2451072 h 6480000"/>
              <a:gd name="connsiteX360" fmla="*/ 2424544 w 3254199"/>
              <a:gd name="connsiteY360" fmla="*/ 2378705 h 6480000"/>
              <a:gd name="connsiteX361" fmla="*/ 2469481 w 3254199"/>
              <a:gd name="connsiteY361" fmla="*/ 2289722 h 6480000"/>
              <a:gd name="connsiteX362" fmla="*/ 2470415 w 3254199"/>
              <a:gd name="connsiteY362" fmla="*/ 2290165 h 6480000"/>
              <a:gd name="connsiteX363" fmla="*/ 2471227 w 3254199"/>
              <a:gd name="connsiteY363" fmla="*/ 2291363 h 6480000"/>
              <a:gd name="connsiteX364" fmla="*/ 2492952 w 3254199"/>
              <a:gd name="connsiteY364" fmla="*/ 2152532 h 6480000"/>
              <a:gd name="connsiteX365" fmla="*/ 2525630 w 3254199"/>
              <a:gd name="connsiteY365" fmla="*/ 2176234 h 6480000"/>
              <a:gd name="connsiteX366" fmla="*/ 2575069 w 3254199"/>
              <a:gd name="connsiteY366" fmla="*/ 2215589 h 6480000"/>
              <a:gd name="connsiteX367" fmla="*/ 2590756 w 3254199"/>
              <a:gd name="connsiteY367" fmla="*/ 2233904 h 6480000"/>
              <a:gd name="connsiteX368" fmla="*/ 2599898 w 3254199"/>
              <a:gd name="connsiteY368" fmla="*/ 2240840 h 6480000"/>
              <a:gd name="connsiteX369" fmla="*/ 2571389 w 3254199"/>
              <a:gd name="connsiteY369" fmla="*/ 2236952 h 6480000"/>
              <a:gd name="connsiteX370" fmla="*/ 2532132 w 3254199"/>
              <a:gd name="connsiteY370" fmla="*/ 2223969 h 6480000"/>
              <a:gd name="connsiteX371" fmla="*/ 2527918 w 3254199"/>
              <a:gd name="connsiteY371" fmla="*/ 2205667 h 6480000"/>
              <a:gd name="connsiteX372" fmla="*/ 2490327 w 3254199"/>
              <a:gd name="connsiteY372" fmla="*/ 2164717 h 6480000"/>
              <a:gd name="connsiteX373" fmla="*/ 2487033 w 3254199"/>
              <a:gd name="connsiteY373" fmla="*/ 2161132 h 6480000"/>
              <a:gd name="connsiteX374" fmla="*/ 2483950 w 3254199"/>
              <a:gd name="connsiteY374" fmla="*/ 2154288 h 6480000"/>
              <a:gd name="connsiteX375" fmla="*/ 2525076 w 3254199"/>
              <a:gd name="connsiteY375" fmla="*/ 2082538 h 6480000"/>
              <a:gd name="connsiteX376" fmla="*/ 2489098 w 3254199"/>
              <a:gd name="connsiteY376" fmla="*/ 2085534 h 6480000"/>
              <a:gd name="connsiteX377" fmla="*/ 2465372 w 3254199"/>
              <a:gd name="connsiteY377" fmla="*/ 2097070 h 6480000"/>
              <a:gd name="connsiteX378" fmla="*/ 2446351 w 3254199"/>
              <a:gd name="connsiteY378" fmla="*/ 2109884 h 6480000"/>
              <a:gd name="connsiteX379" fmla="*/ 2430651 w 3254199"/>
              <a:gd name="connsiteY379" fmla="*/ 2127407 h 6480000"/>
              <a:gd name="connsiteX380" fmla="*/ 2463512 w 3254199"/>
              <a:gd name="connsiteY380" fmla="*/ 2158273 h 6480000"/>
              <a:gd name="connsiteX381" fmla="*/ 2465165 w 3254199"/>
              <a:gd name="connsiteY381" fmla="*/ 2157951 h 6480000"/>
              <a:gd name="connsiteX382" fmla="*/ 2458847 w 3254199"/>
              <a:gd name="connsiteY382" fmla="*/ 2186109 h 6480000"/>
              <a:gd name="connsiteX383" fmla="*/ 2459160 w 3254199"/>
              <a:gd name="connsiteY383" fmla="*/ 2213380 h 6480000"/>
              <a:gd name="connsiteX384" fmla="*/ 2460945 w 3254199"/>
              <a:gd name="connsiteY384" fmla="*/ 2225593 h 6480000"/>
              <a:gd name="connsiteX385" fmla="*/ 2459625 w 3254199"/>
              <a:gd name="connsiteY385" fmla="*/ 2224652 h 6480000"/>
              <a:gd name="connsiteX386" fmla="*/ 2402788 w 3254199"/>
              <a:gd name="connsiteY386" fmla="*/ 2209044 h 6480000"/>
              <a:gd name="connsiteX387" fmla="*/ 2390283 w 3254199"/>
              <a:gd name="connsiteY387" fmla="*/ 2198509 h 6480000"/>
              <a:gd name="connsiteX388" fmla="*/ 2373637 w 3254199"/>
              <a:gd name="connsiteY388" fmla="*/ 2187376 h 6480000"/>
              <a:gd name="connsiteX389" fmla="*/ 2342841 w 3254199"/>
              <a:gd name="connsiteY389" fmla="*/ 2212725 h 6480000"/>
              <a:gd name="connsiteX390" fmla="*/ 2329292 w 3254199"/>
              <a:gd name="connsiteY390" fmla="*/ 2249904 h 6480000"/>
              <a:gd name="connsiteX391" fmla="*/ 2367181 w 3254199"/>
              <a:gd name="connsiteY391" fmla="*/ 2282930 h 6480000"/>
              <a:gd name="connsiteX392" fmla="*/ 2371788 w 3254199"/>
              <a:gd name="connsiteY392" fmla="*/ 2285639 h 6480000"/>
              <a:gd name="connsiteX393" fmla="*/ 2363779 w 3254199"/>
              <a:gd name="connsiteY393" fmla="*/ 2283403 h 6480000"/>
              <a:gd name="connsiteX394" fmla="*/ 2192007 w 3254199"/>
              <a:gd name="connsiteY394" fmla="*/ 2273909 h 6480000"/>
              <a:gd name="connsiteX395" fmla="*/ 2166057 w 3254199"/>
              <a:gd name="connsiteY395" fmla="*/ 2283928 h 6480000"/>
              <a:gd name="connsiteX396" fmla="*/ 2147883 w 3254199"/>
              <a:gd name="connsiteY396" fmla="*/ 2296813 h 6480000"/>
              <a:gd name="connsiteX397" fmla="*/ 2129352 w 3254199"/>
              <a:gd name="connsiteY397" fmla="*/ 2316515 h 6480000"/>
              <a:gd name="connsiteX398" fmla="*/ 2168750 w 3254199"/>
              <a:gd name="connsiteY398" fmla="*/ 2336147 h 6480000"/>
              <a:gd name="connsiteX399" fmla="*/ 2202044 w 3254199"/>
              <a:gd name="connsiteY399" fmla="*/ 2336248 h 6480000"/>
              <a:gd name="connsiteX400" fmla="*/ 2382958 w 3254199"/>
              <a:gd name="connsiteY400" fmla="*/ 2348351 h 6480000"/>
              <a:gd name="connsiteX401" fmla="*/ 2483786 w 3254199"/>
              <a:gd name="connsiteY401" fmla="*/ 2383943 h 6480000"/>
              <a:gd name="connsiteX402" fmla="*/ 2515975 w 3254199"/>
              <a:gd name="connsiteY402" fmla="*/ 2389771 h 6480000"/>
              <a:gd name="connsiteX403" fmla="*/ 2538733 w 3254199"/>
              <a:gd name="connsiteY403" fmla="*/ 2338594 h 6480000"/>
              <a:gd name="connsiteX404" fmla="*/ 2508669 w 3254199"/>
              <a:gd name="connsiteY404" fmla="*/ 2317599 h 6480000"/>
              <a:gd name="connsiteX405" fmla="*/ 2494507 w 3254199"/>
              <a:gd name="connsiteY405" fmla="*/ 2313190 h 6480000"/>
              <a:gd name="connsiteX406" fmla="*/ 2484899 w 3254199"/>
              <a:gd name="connsiteY406" fmla="*/ 2304212 h 6480000"/>
              <a:gd name="connsiteX407" fmla="*/ 2493664 w 3254199"/>
              <a:gd name="connsiteY407" fmla="*/ 2304539 h 6480000"/>
              <a:gd name="connsiteX408" fmla="*/ 2504382 w 3254199"/>
              <a:gd name="connsiteY408" fmla="*/ 2300438 h 6480000"/>
              <a:gd name="connsiteX409" fmla="*/ 2527655 w 3254199"/>
              <a:gd name="connsiteY409" fmla="*/ 2285408 h 6480000"/>
              <a:gd name="connsiteX410" fmla="*/ 2534229 w 3254199"/>
              <a:gd name="connsiteY410" fmla="*/ 2257501 h 6480000"/>
              <a:gd name="connsiteX411" fmla="*/ 2545812 w 3254199"/>
              <a:gd name="connsiteY411" fmla="*/ 2265466 h 6480000"/>
              <a:gd name="connsiteX412" fmla="*/ 2559132 w 3254199"/>
              <a:gd name="connsiteY412" fmla="*/ 2271786 h 6480000"/>
              <a:gd name="connsiteX413" fmla="*/ 2582607 w 3254199"/>
              <a:gd name="connsiteY413" fmla="*/ 2289013 h 6480000"/>
              <a:gd name="connsiteX414" fmla="*/ 2624665 w 3254199"/>
              <a:gd name="connsiteY414" fmla="*/ 2308383 h 6480000"/>
              <a:gd name="connsiteX415" fmla="*/ 2676934 w 3254199"/>
              <a:gd name="connsiteY415" fmla="*/ 2330194 h 6480000"/>
              <a:gd name="connsiteX416" fmla="*/ 2699230 w 3254199"/>
              <a:gd name="connsiteY416" fmla="*/ 2307580 h 6480000"/>
              <a:gd name="connsiteX417" fmla="*/ 2706907 w 3254199"/>
              <a:gd name="connsiteY417" fmla="*/ 2254691 h 6480000"/>
              <a:gd name="connsiteX418" fmla="*/ 2703384 w 3254199"/>
              <a:gd name="connsiteY418" fmla="*/ 2234064 h 6480000"/>
              <a:gd name="connsiteX419" fmla="*/ 2658041 w 3254199"/>
              <a:gd name="connsiteY419" fmla="*/ 2204666 h 6480000"/>
              <a:gd name="connsiteX420" fmla="*/ 2607238 w 3254199"/>
              <a:gd name="connsiteY420" fmla="*/ 2170955 h 6480000"/>
              <a:gd name="connsiteX421" fmla="*/ 2523701 w 3254199"/>
              <a:gd name="connsiteY421" fmla="*/ 2128714 h 6480000"/>
              <a:gd name="connsiteX422" fmla="*/ 2538450 w 3254199"/>
              <a:gd name="connsiteY422" fmla="*/ 2124131 h 6480000"/>
              <a:gd name="connsiteX423" fmla="*/ 2582538 w 3254199"/>
              <a:gd name="connsiteY423" fmla="*/ 2109230 h 6480000"/>
              <a:gd name="connsiteX424" fmla="*/ 2559580 w 3254199"/>
              <a:gd name="connsiteY424" fmla="*/ 2087803 h 6480000"/>
              <a:gd name="connsiteX425" fmla="*/ 2525076 w 3254199"/>
              <a:gd name="connsiteY425" fmla="*/ 2082538 h 6480000"/>
              <a:gd name="connsiteX426" fmla="*/ 2709067 w 3254199"/>
              <a:gd name="connsiteY426" fmla="*/ 2036632 h 6480000"/>
              <a:gd name="connsiteX427" fmla="*/ 2680631 w 3254199"/>
              <a:gd name="connsiteY427" fmla="*/ 2066102 h 6480000"/>
              <a:gd name="connsiteX428" fmla="*/ 2652626 w 3254199"/>
              <a:gd name="connsiteY428" fmla="*/ 2114636 h 6480000"/>
              <a:gd name="connsiteX429" fmla="*/ 2630778 w 3254199"/>
              <a:gd name="connsiteY429" fmla="*/ 2116752 h 6480000"/>
              <a:gd name="connsiteX430" fmla="*/ 2601603 w 3254199"/>
              <a:gd name="connsiteY430" fmla="*/ 2108305 h 6480000"/>
              <a:gd name="connsiteX431" fmla="*/ 2592114 w 3254199"/>
              <a:gd name="connsiteY431" fmla="*/ 2120963 h 6480000"/>
              <a:gd name="connsiteX432" fmla="*/ 2604951 w 3254199"/>
              <a:gd name="connsiteY432" fmla="*/ 2137485 h 6480000"/>
              <a:gd name="connsiteX433" fmla="*/ 2613363 w 3254199"/>
              <a:gd name="connsiteY433" fmla="*/ 2152931 h 6480000"/>
              <a:gd name="connsiteX434" fmla="*/ 2626448 w 3254199"/>
              <a:gd name="connsiteY434" fmla="*/ 2168785 h 6480000"/>
              <a:gd name="connsiteX435" fmla="*/ 2640893 w 3254199"/>
              <a:gd name="connsiteY435" fmla="*/ 2175158 h 6480000"/>
              <a:gd name="connsiteX436" fmla="*/ 2645467 w 3254199"/>
              <a:gd name="connsiteY436" fmla="*/ 2181060 h 6480000"/>
              <a:gd name="connsiteX437" fmla="*/ 2699782 w 3254199"/>
              <a:gd name="connsiteY437" fmla="*/ 2182247 h 6480000"/>
              <a:gd name="connsiteX438" fmla="*/ 2718623 w 3254199"/>
              <a:gd name="connsiteY438" fmla="*/ 2157261 h 6480000"/>
              <a:gd name="connsiteX439" fmla="*/ 2730259 w 3254199"/>
              <a:gd name="connsiteY439" fmla="*/ 2124472 h 6480000"/>
              <a:gd name="connsiteX440" fmla="*/ 2722087 w 3254199"/>
              <a:gd name="connsiteY440" fmla="*/ 2104666 h 6480000"/>
              <a:gd name="connsiteX441" fmla="*/ 2709067 w 3254199"/>
              <a:gd name="connsiteY441" fmla="*/ 2036632 h 6480000"/>
              <a:gd name="connsiteX442" fmla="*/ 2310068 w 3254199"/>
              <a:gd name="connsiteY442" fmla="*/ 1960058 h 6480000"/>
              <a:gd name="connsiteX443" fmla="*/ 2271119 w 3254199"/>
              <a:gd name="connsiteY443" fmla="*/ 1981387 h 6480000"/>
              <a:gd name="connsiteX444" fmla="*/ 2268200 w 3254199"/>
              <a:gd name="connsiteY444" fmla="*/ 1991257 h 6480000"/>
              <a:gd name="connsiteX445" fmla="*/ 2221340 w 3254199"/>
              <a:gd name="connsiteY445" fmla="*/ 2020231 h 6480000"/>
              <a:gd name="connsiteX446" fmla="*/ 2181938 w 3254199"/>
              <a:gd name="connsiteY446" fmla="*/ 2039267 h 6480000"/>
              <a:gd name="connsiteX447" fmla="*/ 2147059 w 3254199"/>
              <a:gd name="connsiteY447" fmla="*/ 2049592 h 6480000"/>
              <a:gd name="connsiteX448" fmla="*/ 2093169 w 3254199"/>
              <a:gd name="connsiteY448" fmla="*/ 2068075 h 6480000"/>
              <a:gd name="connsiteX449" fmla="*/ 2078771 w 3254199"/>
              <a:gd name="connsiteY449" fmla="*/ 2095208 h 6480000"/>
              <a:gd name="connsiteX450" fmla="*/ 2060715 w 3254199"/>
              <a:gd name="connsiteY450" fmla="*/ 2124496 h 6480000"/>
              <a:gd name="connsiteX451" fmla="*/ 2071782 w 3254199"/>
              <a:gd name="connsiteY451" fmla="*/ 2135188 h 6480000"/>
              <a:gd name="connsiteX452" fmla="*/ 2073182 w 3254199"/>
              <a:gd name="connsiteY452" fmla="*/ 2133816 h 6480000"/>
              <a:gd name="connsiteX453" fmla="*/ 2078241 w 3254199"/>
              <a:gd name="connsiteY453" fmla="*/ 2143471 h 6480000"/>
              <a:gd name="connsiteX454" fmla="*/ 2107369 w 3254199"/>
              <a:gd name="connsiteY454" fmla="*/ 2152349 h 6480000"/>
              <a:gd name="connsiteX455" fmla="*/ 2148105 w 3254199"/>
              <a:gd name="connsiteY455" fmla="*/ 2136719 h 6480000"/>
              <a:gd name="connsiteX456" fmla="*/ 2266622 w 3254199"/>
              <a:gd name="connsiteY456" fmla="*/ 2068704 h 6480000"/>
              <a:gd name="connsiteX457" fmla="*/ 2283531 w 3254199"/>
              <a:gd name="connsiteY457" fmla="*/ 2055775 h 6480000"/>
              <a:gd name="connsiteX458" fmla="*/ 2322849 w 3254199"/>
              <a:gd name="connsiteY458" fmla="*/ 2016082 h 6480000"/>
              <a:gd name="connsiteX459" fmla="*/ 2310068 w 3254199"/>
              <a:gd name="connsiteY459" fmla="*/ 1960058 h 6480000"/>
              <a:gd name="connsiteX460" fmla="*/ 2425533 w 3254199"/>
              <a:gd name="connsiteY460" fmla="*/ 1884964 h 6480000"/>
              <a:gd name="connsiteX461" fmla="*/ 2395869 w 3254199"/>
              <a:gd name="connsiteY461" fmla="*/ 1895747 h 6480000"/>
              <a:gd name="connsiteX462" fmla="*/ 2401461 w 3254199"/>
              <a:gd name="connsiteY462" fmla="*/ 1919396 h 6480000"/>
              <a:gd name="connsiteX463" fmla="*/ 2409378 w 3254199"/>
              <a:gd name="connsiteY463" fmla="*/ 1949951 h 6480000"/>
              <a:gd name="connsiteX464" fmla="*/ 2417592 w 3254199"/>
              <a:gd name="connsiteY464" fmla="*/ 1951622 h 6480000"/>
              <a:gd name="connsiteX465" fmla="*/ 2356915 w 3254199"/>
              <a:gd name="connsiteY465" fmla="*/ 2038312 h 6480000"/>
              <a:gd name="connsiteX466" fmla="*/ 2354501 w 3254199"/>
              <a:gd name="connsiteY466" fmla="*/ 2044285 h 6480000"/>
              <a:gd name="connsiteX467" fmla="*/ 2354965 w 3254199"/>
              <a:gd name="connsiteY467" fmla="*/ 2048687 h 6480000"/>
              <a:gd name="connsiteX468" fmla="*/ 2353149 w 3254199"/>
              <a:gd name="connsiteY468" fmla="*/ 2046029 h 6480000"/>
              <a:gd name="connsiteX469" fmla="*/ 2349506 w 3254199"/>
              <a:gd name="connsiteY469" fmla="*/ 2037114 h 6480000"/>
              <a:gd name="connsiteX470" fmla="*/ 2332295 w 3254199"/>
              <a:gd name="connsiteY470" fmla="*/ 2042770 h 6480000"/>
              <a:gd name="connsiteX471" fmla="*/ 2326412 w 3254199"/>
              <a:gd name="connsiteY471" fmla="*/ 2071721 h 6480000"/>
              <a:gd name="connsiteX472" fmla="*/ 2333606 w 3254199"/>
              <a:gd name="connsiteY472" fmla="*/ 2110806 h 6480000"/>
              <a:gd name="connsiteX473" fmla="*/ 2362180 w 3254199"/>
              <a:gd name="connsiteY473" fmla="*/ 2145750 h 6480000"/>
              <a:gd name="connsiteX474" fmla="*/ 2403726 w 3254199"/>
              <a:gd name="connsiteY474" fmla="*/ 2096559 h 6480000"/>
              <a:gd name="connsiteX475" fmla="*/ 2408570 w 3254199"/>
              <a:gd name="connsiteY475" fmla="*/ 2070428 h 6480000"/>
              <a:gd name="connsiteX476" fmla="*/ 2409672 w 3254199"/>
              <a:gd name="connsiteY476" fmla="*/ 2036800 h 6480000"/>
              <a:gd name="connsiteX477" fmla="*/ 2413382 w 3254199"/>
              <a:gd name="connsiteY477" fmla="*/ 2034819 h 6480000"/>
              <a:gd name="connsiteX478" fmla="*/ 2413739 w 3254199"/>
              <a:gd name="connsiteY478" fmla="*/ 2036562 h 6480000"/>
              <a:gd name="connsiteX479" fmla="*/ 2426645 w 3254199"/>
              <a:gd name="connsiteY479" fmla="*/ 2034107 h 6480000"/>
              <a:gd name="connsiteX480" fmla="*/ 2507684 w 3254199"/>
              <a:gd name="connsiteY480" fmla="*/ 2016748 h 6480000"/>
              <a:gd name="connsiteX481" fmla="*/ 2566334 w 3254199"/>
              <a:gd name="connsiteY481" fmla="*/ 1990716 h 6480000"/>
              <a:gd name="connsiteX482" fmla="*/ 2588264 w 3254199"/>
              <a:gd name="connsiteY482" fmla="*/ 1966433 h 6480000"/>
              <a:gd name="connsiteX483" fmla="*/ 2584285 w 3254199"/>
              <a:gd name="connsiteY483" fmla="*/ 1920307 h 6480000"/>
              <a:gd name="connsiteX484" fmla="*/ 2579865 w 3254199"/>
              <a:gd name="connsiteY484" fmla="*/ 1894881 h 6480000"/>
              <a:gd name="connsiteX485" fmla="*/ 2450110 w 3254199"/>
              <a:gd name="connsiteY485" fmla="*/ 1889086 h 6480000"/>
              <a:gd name="connsiteX486" fmla="*/ 2425533 w 3254199"/>
              <a:gd name="connsiteY486" fmla="*/ 1884964 h 6480000"/>
              <a:gd name="connsiteX487" fmla="*/ 406752 w 3254199"/>
              <a:gd name="connsiteY487" fmla="*/ 1248189 h 6480000"/>
              <a:gd name="connsiteX488" fmla="*/ 709980 w 3254199"/>
              <a:gd name="connsiteY488" fmla="*/ 1833031 h 6480000"/>
              <a:gd name="connsiteX489" fmla="*/ 529898 w 3254199"/>
              <a:gd name="connsiteY489" fmla="*/ 2327796 h 6480000"/>
              <a:gd name="connsiteX490" fmla="*/ 1414140 w 3254199"/>
              <a:gd name="connsiteY490" fmla="*/ 2171880 h 6480000"/>
              <a:gd name="connsiteX491" fmla="*/ 1937444 w 3254199"/>
              <a:gd name="connsiteY491" fmla="*/ 2572059 h 6480000"/>
              <a:gd name="connsiteX492" fmla="*/ 1582568 w 3254199"/>
              <a:gd name="connsiteY492" fmla="*/ 3127083 h 6480000"/>
              <a:gd name="connsiteX493" fmla="*/ 1050488 w 3254199"/>
              <a:gd name="connsiteY493" fmla="*/ 3220903 h 6480000"/>
              <a:gd name="connsiteX494" fmla="*/ 1627301 w 3254199"/>
              <a:gd name="connsiteY494" fmla="*/ 3908319 h 6480000"/>
              <a:gd name="connsiteX495" fmla="*/ 1542388 w 3254199"/>
              <a:gd name="connsiteY495" fmla="*/ 4561600 h 6480000"/>
              <a:gd name="connsiteX496" fmla="*/ 884285 w 3254199"/>
              <a:gd name="connsiteY496" fmla="*/ 4531783 h 6480000"/>
              <a:gd name="connsiteX497" fmla="*/ 545350 w 3254199"/>
              <a:gd name="connsiteY497" fmla="*/ 4127856 h 6480000"/>
              <a:gd name="connsiteX498" fmla="*/ 245556 w 3254199"/>
              <a:gd name="connsiteY498" fmla="*/ 4951525 h 6480000"/>
              <a:gd name="connsiteX499" fmla="*/ 0 w 3254199"/>
              <a:gd name="connsiteY499" fmla="*/ 5053711 h 6480000"/>
              <a:gd name="connsiteX500" fmla="*/ 0 w 3254199"/>
              <a:gd name="connsiteY500" fmla="*/ 4054851 h 6480000"/>
              <a:gd name="connsiteX501" fmla="*/ 14409 w 3254199"/>
              <a:gd name="connsiteY501" fmla="*/ 4064566 h 6480000"/>
              <a:gd name="connsiteX502" fmla="*/ 67272 w 3254199"/>
              <a:gd name="connsiteY502" fmla="*/ 4075238 h 6480000"/>
              <a:gd name="connsiteX503" fmla="*/ 203078 w 3254199"/>
              <a:gd name="connsiteY503" fmla="*/ 3939429 h 6480000"/>
              <a:gd name="connsiteX504" fmla="*/ 67272 w 3254199"/>
              <a:gd name="connsiteY504" fmla="*/ 3803621 h 6480000"/>
              <a:gd name="connsiteX505" fmla="*/ 14408 w 3254199"/>
              <a:gd name="connsiteY505" fmla="*/ 3814294 h 6480000"/>
              <a:gd name="connsiteX506" fmla="*/ 0 w 3254199"/>
              <a:gd name="connsiteY506" fmla="*/ 3824008 h 6480000"/>
              <a:gd name="connsiteX507" fmla="*/ 0 w 3254199"/>
              <a:gd name="connsiteY507" fmla="*/ 3599549 h 6480000"/>
              <a:gd name="connsiteX508" fmla="*/ 261090 w 3254199"/>
              <a:gd name="connsiteY508" fmla="*/ 3490899 h 6480000"/>
              <a:gd name="connsiteX509" fmla="*/ 314355 w 3254199"/>
              <a:gd name="connsiteY509" fmla="*/ 3593632 h 6480000"/>
              <a:gd name="connsiteX510" fmla="*/ 370125 w 3254199"/>
              <a:gd name="connsiteY510" fmla="*/ 3164555 h 6480000"/>
              <a:gd name="connsiteX511" fmla="*/ 510421 w 3254199"/>
              <a:gd name="connsiteY511" fmla="*/ 3170914 h 6480000"/>
              <a:gd name="connsiteX512" fmla="*/ 141434 w 3254199"/>
              <a:gd name="connsiteY512" fmla="*/ 2888743 h 6480000"/>
              <a:gd name="connsiteX513" fmla="*/ 207629 w 3254199"/>
              <a:gd name="connsiteY513" fmla="*/ 2785213 h 6480000"/>
              <a:gd name="connsiteX514" fmla="*/ 0 w 3254199"/>
              <a:gd name="connsiteY514" fmla="*/ 2871617 h 6480000"/>
              <a:gd name="connsiteX515" fmla="*/ 0 w 3254199"/>
              <a:gd name="connsiteY515" fmla="*/ 2664139 h 6480000"/>
              <a:gd name="connsiteX516" fmla="*/ 8860 w 3254199"/>
              <a:gd name="connsiteY516" fmla="*/ 2662351 h 6480000"/>
              <a:gd name="connsiteX517" fmla="*/ 91808 w 3254199"/>
              <a:gd name="connsiteY517" fmla="*/ 2537216 h 6480000"/>
              <a:gd name="connsiteX518" fmla="*/ 8861 w 3254199"/>
              <a:gd name="connsiteY518" fmla="*/ 2412078 h 6480000"/>
              <a:gd name="connsiteX519" fmla="*/ 0 w 3254199"/>
              <a:gd name="connsiteY519" fmla="*/ 2410289 h 6480000"/>
              <a:gd name="connsiteX520" fmla="*/ 0 w 3254199"/>
              <a:gd name="connsiteY520" fmla="*/ 1417455 h 6480000"/>
              <a:gd name="connsiteX521" fmla="*/ 14199 w 3254199"/>
              <a:gd name="connsiteY521" fmla="*/ 1086467 h 6480000"/>
              <a:gd name="connsiteX522" fmla="*/ 2167732 w 3254199"/>
              <a:gd name="connsiteY522" fmla="*/ 3240000 h 6480000"/>
              <a:gd name="connsiteX523" fmla="*/ 14199 w 3254199"/>
              <a:gd name="connsiteY523" fmla="*/ 5393533 h 6480000"/>
              <a:gd name="connsiteX524" fmla="*/ 0 w 3254199"/>
              <a:gd name="connsiteY524" fmla="*/ 5392816 h 6480000"/>
              <a:gd name="connsiteX525" fmla="*/ 0 w 3254199"/>
              <a:gd name="connsiteY525" fmla="*/ 5338805 h 6480000"/>
              <a:gd name="connsiteX526" fmla="*/ 14199 w 3254199"/>
              <a:gd name="connsiteY526" fmla="*/ 5339522 h 6480000"/>
              <a:gd name="connsiteX527" fmla="*/ 2113724 w 3254199"/>
              <a:gd name="connsiteY527" fmla="*/ 3240000 h 6480000"/>
              <a:gd name="connsiteX528" fmla="*/ 14199 w 3254199"/>
              <a:gd name="connsiteY528" fmla="*/ 1140478 h 6480000"/>
              <a:gd name="connsiteX529" fmla="*/ 0 w 3254199"/>
              <a:gd name="connsiteY529" fmla="*/ 1141195 h 6480000"/>
              <a:gd name="connsiteX530" fmla="*/ 0 w 3254199"/>
              <a:gd name="connsiteY530" fmla="*/ 1087184 h 6480000"/>
              <a:gd name="connsiteX531" fmla="*/ 1390165 w 3254199"/>
              <a:gd name="connsiteY531" fmla="*/ 854307 h 6480000"/>
              <a:gd name="connsiteX532" fmla="*/ 1283387 w 3254199"/>
              <a:gd name="connsiteY532" fmla="*/ 869467 h 6480000"/>
              <a:gd name="connsiteX533" fmla="*/ 1218078 w 3254199"/>
              <a:gd name="connsiteY533" fmla="*/ 943358 h 6480000"/>
              <a:gd name="connsiteX534" fmla="*/ 1317651 w 3254199"/>
              <a:gd name="connsiteY534" fmla="*/ 927219 h 6480000"/>
              <a:gd name="connsiteX535" fmla="*/ 1390165 w 3254199"/>
              <a:gd name="connsiteY535" fmla="*/ 854307 h 6480000"/>
              <a:gd name="connsiteX536" fmla="*/ 1579619 w 3254199"/>
              <a:gd name="connsiteY536" fmla="*/ 801735 h 6480000"/>
              <a:gd name="connsiteX537" fmla="*/ 1567836 w 3254199"/>
              <a:gd name="connsiteY537" fmla="*/ 834838 h 6480000"/>
              <a:gd name="connsiteX538" fmla="*/ 1587423 w 3254199"/>
              <a:gd name="connsiteY538" fmla="*/ 900133 h 6480000"/>
              <a:gd name="connsiteX539" fmla="*/ 1643303 w 3254199"/>
              <a:gd name="connsiteY539" fmla="*/ 885118 h 6480000"/>
              <a:gd name="connsiteX540" fmla="*/ 1695281 w 3254199"/>
              <a:gd name="connsiteY540" fmla="*/ 892212 h 6480000"/>
              <a:gd name="connsiteX541" fmla="*/ 1672165 w 3254199"/>
              <a:gd name="connsiteY541" fmla="*/ 922175 h 6480000"/>
              <a:gd name="connsiteX542" fmla="*/ 1431082 w 3254199"/>
              <a:gd name="connsiteY542" fmla="*/ 885950 h 6480000"/>
              <a:gd name="connsiteX543" fmla="*/ 1467761 w 3254199"/>
              <a:gd name="connsiteY543" fmla="*/ 930177 h 6480000"/>
              <a:gd name="connsiteX544" fmla="*/ 1461007 w 3254199"/>
              <a:gd name="connsiteY544" fmla="*/ 931426 h 6480000"/>
              <a:gd name="connsiteX545" fmla="*/ 1412758 w 3254199"/>
              <a:gd name="connsiteY545" fmla="*/ 920079 h 6480000"/>
              <a:gd name="connsiteX546" fmla="*/ 1413478 w 3254199"/>
              <a:gd name="connsiteY546" fmla="*/ 946472 h 6480000"/>
              <a:gd name="connsiteX547" fmla="*/ 1567075 w 3254199"/>
              <a:gd name="connsiteY547" fmla="*/ 1014031 h 6480000"/>
              <a:gd name="connsiteX548" fmla="*/ 1706232 w 3254199"/>
              <a:gd name="connsiteY548" fmla="*/ 1072290 h 6480000"/>
              <a:gd name="connsiteX549" fmla="*/ 1567397 w 3254199"/>
              <a:gd name="connsiteY549" fmla="*/ 1047872 h 6480000"/>
              <a:gd name="connsiteX550" fmla="*/ 1428102 w 3254199"/>
              <a:gd name="connsiteY550" fmla="*/ 1007604 h 6480000"/>
              <a:gd name="connsiteX551" fmla="*/ 1387905 w 3254199"/>
              <a:gd name="connsiteY551" fmla="*/ 1016314 h 6480000"/>
              <a:gd name="connsiteX552" fmla="*/ 1361891 w 3254199"/>
              <a:gd name="connsiteY552" fmla="*/ 1054843 h 6480000"/>
              <a:gd name="connsiteX553" fmla="*/ 1502538 w 3254199"/>
              <a:gd name="connsiteY553" fmla="*/ 1094553 h 6480000"/>
              <a:gd name="connsiteX554" fmla="*/ 1393732 w 3254199"/>
              <a:gd name="connsiteY554" fmla="*/ 1155943 h 6480000"/>
              <a:gd name="connsiteX555" fmla="*/ 1303376 w 3254199"/>
              <a:gd name="connsiteY555" fmla="*/ 1130789 h 6480000"/>
              <a:gd name="connsiteX556" fmla="*/ 1237068 w 3254199"/>
              <a:gd name="connsiteY556" fmla="*/ 1069808 h 6480000"/>
              <a:gd name="connsiteX557" fmla="*/ 1221154 w 3254199"/>
              <a:gd name="connsiteY557" fmla="*/ 1103799 h 6480000"/>
              <a:gd name="connsiteX558" fmla="*/ 1246882 w 3254199"/>
              <a:gd name="connsiteY558" fmla="*/ 1145930 h 6480000"/>
              <a:gd name="connsiteX559" fmla="*/ 1321167 w 3254199"/>
              <a:gd name="connsiteY559" fmla="*/ 1194808 h 6480000"/>
              <a:gd name="connsiteX560" fmla="*/ 1396569 w 3254199"/>
              <a:gd name="connsiteY560" fmla="*/ 1223566 h 6480000"/>
              <a:gd name="connsiteX561" fmla="*/ 1322750 w 3254199"/>
              <a:gd name="connsiteY561" fmla="*/ 1305716 h 6480000"/>
              <a:gd name="connsiteX562" fmla="*/ 1218988 w 3254199"/>
              <a:gd name="connsiteY562" fmla="*/ 1307919 h 6480000"/>
              <a:gd name="connsiteX563" fmla="*/ 1189004 w 3254199"/>
              <a:gd name="connsiteY563" fmla="*/ 1336409 h 6480000"/>
              <a:gd name="connsiteX564" fmla="*/ 1299554 w 3254199"/>
              <a:gd name="connsiteY564" fmla="*/ 1387994 h 6480000"/>
              <a:gd name="connsiteX565" fmla="*/ 1394038 w 3254199"/>
              <a:gd name="connsiteY565" fmla="*/ 1326266 h 6480000"/>
              <a:gd name="connsiteX566" fmla="*/ 1434095 w 3254199"/>
              <a:gd name="connsiteY566" fmla="*/ 1273359 h 6480000"/>
              <a:gd name="connsiteX567" fmla="*/ 1480792 w 3254199"/>
              <a:gd name="connsiteY567" fmla="*/ 1267270 h 6480000"/>
              <a:gd name="connsiteX568" fmla="*/ 1553874 w 3254199"/>
              <a:gd name="connsiteY568" fmla="*/ 1304853 h 6480000"/>
              <a:gd name="connsiteX569" fmla="*/ 1593959 w 3254199"/>
              <a:gd name="connsiteY569" fmla="*/ 1254312 h 6480000"/>
              <a:gd name="connsiteX570" fmla="*/ 1519745 w 3254199"/>
              <a:gd name="connsiteY570" fmla="*/ 1198592 h 6480000"/>
              <a:gd name="connsiteX571" fmla="*/ 1449843 w 3254199"/>
              <a:gd name="connsiteY571" fmla="*/ 1166949 h 6480000"/>
              <a:gd name="connsiteX572" fmla="*/ 1533350 w 3254199"/>
              <a:gd name="connsiteY572" fmla="*/ 1151471 h 6480000"/>
              <a:gd name="connsiteX573" fmla="*/ 1608139 w 3254199"/>
              <a:gd name="connsiteY573" fmla="*/ 1107180 h 6480000"/>
              <a:gd name="connsiteX574" fmla="*/ 1690053 w 3254199"/>
              <a:gd name="connsiteY574" fmla="*/ 1131121 h 6480000"/>
              <a:gd name="connsiteX575" fmla="*/ 1781974 w 3254199"/>
              <a:gd name="connsiteY575" fmla="*/ 1126254 h 6480000"/>
              <a:gd name="connsiteX576" fmla="*/ 1709657 w 3254199"/>
              <a:gd name="connsiteY576" fmla="*/ 1020719 h 6480000"/>
              <a:gd name="connsiteX577" fmla="*/ 1604748 w 3254199"/>
              <a:gd name="connsiteY577" fmla="*/ 966351 h 6480000"/>
              <a:gd name="connsiteX578" fmla="*/ 1695544 w 3254199"/>
              <a:gd name="connsiteY578" fmla="*/ 985416 h 6480000"/>
              <a:gd name="connsiteX579" fmla="*/ 1768770 w 3254199"/>
              <a:gd name="connsiteY579" fmla="*/ 930869 h 6480000"/>
              <a:gd name="connsiteX580" fmla="*/ 1750024 w 3254199"/>
              <a:gd name="connsiteY580" fmla="*/ 888827 h 6480000"/>
              <a:gd name="connsiteX581" fmla="*/ 1620804 w 3254199"/>
              <a:gd name="connsiteY581" fmla="*/ 845593 h 6480000"/>
              <a:gd name="connsiteX582" fmla="*/ 1589275 w 3254199"/>
              <a:gd name="connsiteY582" fmla="*/ 807635 h 6480000"/>
              <a:gd name="connsiteX583" fmla="*/ 1579619 w 3254199"/>
              <a:gd name="connsiteY583" fmla="*/ 801735 h 6480000"/>
              <a:gd name="connsiteX584" fmla="*/ 1505507 w 3254199"/>
              <a:gd name="connsiteY584" fmla="*/ 727267 h 6480000"/>
              <a:gd name="connsiteX585" fmla="*/ 1428501 w 3254199"/>
              <a:gd name="connsiteY585" fmla="*/ 786937 h 6480000"/>
              <a:gd name="connsiteX586" fmla="*/ 1430252 w 3254199"/>
              <a:gd name="connsiteY586" fmla="*/ 874582 h 6480000"/>
              <a:gd name="connsiteX587" fmla="*/ 1538892 w 3254199"/>
              <a:gd name="connsiteY587" fmla="*/ 821606 h 6480000"/>
              <a:gd name="connsiteX588" fmla="*/ 1496490 w 3254199"/>
              <a:gd name="connsiteY588" fmla="*/ 800602 h 6480000"/>
              <a:gd name="connsiteX589" fmla="*/ 1488785 w 3254199"/>
              <a:gd name="connsiteY589" fmla="*/ 766885 h 6480000"/>
              <a:gd name="connsiteX590" fmla="*/ 0 w 3254199"/>
              <a:gd name="connsiteY590" fmla="*/ 562319 h 6480000"/>
              <a:gd name="connsiteX591" fmla="*/ 15161 w 3254199"/>
              <a:gd name="connsiteY591" fmla="*/ 564655 h 6480000"/>
              <a:gd name="connsiteX592" fmla="*/ 142236 w 3254199"/>
              <a:gd name="connsiteY592" fmla="*/ 570241 h 6480000"/>
              <a:gd name="connsiteX593" fmla="*/ 156378 w 3254199"/>
              <a:gd name="connsiteY593" fmla="*/ 565425 h 6480000"/>
              <a:gd name="connsiteX594" fmla="*/ 156380 w 3254199"/>
              <a:gd name="connsiteY594" fmla="*/ 571289 h 6480000"/>
              <a:gd name="connsiteX595" fmla="*/ 123979 w 3254199"/>
              <a:gd name="connsiteY595" fmla="*/ 587327 h 6480000"/>
              <a:gd name="connsiteX596" fmla="*/ 22727 w 3254199"/>
              <a:gd name="connsiteY596" fmla="*/ 637108 h 6480000"/>
              <a:gd name="connsiteX597" fmla="*/ 3621 w 3254199"/>
              <a:gd name="connsiteY597" fmla="*/ 644121 h 6480000"/>
              <a:gd name="connsiteX598" fmla="*/ 3833 w 3254199"/>
              <a:gd name="connsiteY598" fmla="*/ 633662 h 6480000"/>
              <a:gd name="connsiteX599" fmla="*/ 0 w 3254199"/>
              <a:gd name="connsiteY599" fmla="*/ 635307 h 6480000"/>
              <a:gd name="connsiteX600" fmla="*/ 14199 w 3254199"/>
              <a:gd name="connsiteY600" fmla="*/ 155210 h 6480000"/>
              <a:gd name="connsiteX601" fmla="*/ 3098990 w 3254199"/>
              <a:gd name="connsiteY601" fmla="*/ 3240000 h 6480000"/>
              <a:gd name="connsiteX602" fmla="*/ 14199 w 3254199"/>
              <a:gd name="connsiteY602" fmla="*/ 6324791 h 6480000"/>
              <a:gd name="connsiteX603" fmla="*/ 0 w 3254199"/>
              <a:gd name="connsiteY603" fmla="*/ 6324074 h 6480000"/>
              <a:gd name="connsiteX604" fmla="*/ 0 w 3254199"/>
              <a:gd name="connsiteY604" fmla="*/ 6097126 h 6480000"/>
              <a:gd name="connsiteX605" fmla="*/ 69206 w 3254199"/>
              <a:gd name="connsiteY605" fmla="*/ 6093273 h 6480000"/>
              <a:gd name="connsiteX606" fmla="*/ 71355 w 3254199"/>
              <a:gd name="connsiteY606" fmla="*/ 6084236 h 6480000"/>
              <a:gd name="connsiteX607" fmla="*/ 39528 w 3254199"/>
              <a:gd name="connsiteY607" fmla="*/ 6079622 h 6480000"/>
              <a:gd name="connsiteX608" fmla="*/ 32285 w 3254199"/>
              <a:gd name="connsiteY608" fmla="*/ 6066410 h 6480000"/>
              <a:gd name="connsiteX609" fmla="*/ 37806 w 3254199"/>
              <a:gd name="connsiteY609" fmla="*/ 6031399 h 6480000"/>
              <a:gd name="connsiteX610" fmla="*/ 84722 w 3254199"/>
              <a:gd name="connsiteY610" fmla="*/ 5826593 h 6480000"/>
              <a:gd name="connsiteX611" fmla="*/ 129990 w 3254199"/>
              <a:gd name="connsiteY611" fmla="*/ 6089889 h 6480000"/>
              <a:gd name="connsiteX612" fmla="*/ 139600 w 3254199"/>
              <a:gd name="connsiteY612" fmla="*/ 6089353 h 6480000"/>
              <a:gd name="connsiteX613" fmla="*/ 314879 w 3254199"/>
              <a:gd name="connsiteY613" fmla="*/ 5813777 h 6480000"/>
              <a:gd name="connsiteX614" fmla="*/ 271579 w 3254199"/>
              <a:gd name="connsiteY614" fmla="*/ 6005609 h 6480000"/>
              <a:gd name="connsiteX615" fmla="*/ 257764 w 3254199"/>
              <a:gd name="connsiteY615" fmla="*/ 6053975 h 6480000"/>
              <a:gd name="connsiteX616" fmla="*/ 245239 w 3254199"/>
              <a:gd name="connsiteY616" fmla="*/ 6069252 h 6480000"/>
              <a:gd name="connsiteX617" fmla="*/ 217666 w 3254199"/>
              <a:gd name="connsiteY617" fmla="*/ 6076090 h 6480000"/>
              <a:gd name="connsiteX618" fmla="*/ 211179 w 3254199"/>
              <a:gd name="connsiteY618" fmla="*/ 6076450 h 6480000"/>
              <a:gd name="connsiteX619" fmla="*/ 209272 w 3254199"/>
              <a:gd name="connsiteY619" fmla="*/ 6085474 h 6480000"/>
              <a:gd name="connsiteX620" fmla="*/ 346453 w 3254199"/>
              <a:gd name="connsiteY620" fmla="*/ 6077835 h 6480000"/>
              <a:gd name="connsiteX621" fmla="*/ 348120 w 3254199"/>
              <a:gd name="connsiteY621" fmla="*/ 6068825 h 6480000"/>
              <a:gd name="connsiteX622" fmla="*/ 342355 w 3254199"/>
              <a:gd name="connsiteY622" fmla="*/ 6069146 h 6480000"/>
              <a:gd name="connsiteX623" fmla="*/ 313137 w 3254199"/>
              <a:gd name="connsiteY623" fmla="*/ 6063784 h 6480000"/>
              <a:gd name="connsiteX624" fmla="*/ 305859 w 3254199"/>
              <a:gd name="connsiteY624" fmla="*/ 6049971 h 6480000"/>
              <a:gd name="connsiteX625" fmla="*/ 309567 w 3254199"/>
              <a:gd name="connsiteY625" fmla="*/ 6021327 h 6480000"/>
              <a:gd name="connsiteX626" fmla="*/ 358363 w 3254199"/>
              <a:gd name="connsiteY626" fmla="*/ 5811355 h 6480000"/>
              <a:gd name="connsiteX627" fmla="*/ 370653 w 3254199"/>
              <a:gd name="connsiteY627" fmla="*/ 5774523 h 6480000"/>
              <a:gd name="connsiteX628" fmla="*/ 384493 w 3254199"/>
              <a:gd name="connsiteY628" fmla="*/ 5761220 h 6480000"/>
              <a:gd name="connsiteX629" fmla="*/ 414817 w 3254199"/>
              <a:gd name="connsiteY629" fmla="*/ 5756158 h 6480000"/>
              <a:gd name="connsiteX630" fmla="*/ 414502 w 3254199"/>
              <a:gd name="connsiteY630" fmla="*/ 5750528 h 6480000"/>
              <a:gd name="connsiteX631" fmla="*/ 425705 w 3254199"/>
              <a:gd name="connsiteY631" fmla="*/ 5752036 h 6480000"/>
              <a:gd name="connsiteX632" fmla="*/ 449310 w 3254199"/>
              <a:gd name="connsiteY632" fmla="*/ 5785382 h 6480000"/>
              <a:gd name="connsiteX633" fmla="*/ 503933 w 3254199"/>
              <a:gd name="connsiteY633" fmla="*/ 5889855 h 6480000"/>
              <a:gd name="connsiteX634" fmla="*/ 492952 w 3254199"/>
              <a:gd name="connsiteY634" fmla="*/ 5988743 h 6480000"/>
              <a:gd name="connsiteX635" fmla="*/ 483544 w 3254199"/>
              <a:gd name="connsiteY635" fmla="*/ 6030831 h 6480000"/>
              <a:gd name="connsiteX636" fmla="*/ 469769 w 3254199"/>
              <a:gd name="connsiteY636" fmla="*/ 6045099 h 6480000"/>
              <a:gd name="connsiteX637" fmla="*/ 443632 w 3254199"/>
              <a:gd name="connsiteY637" fmla="*/ 6053315 h 6480000"/>
              <a:gd name="connsiteX638" fmla="*/ 442399 w 3254199"/>
              <a:gd name="connsiteY638" fmla="*/ 6062593 h 6480000"/>
              <a:gd name="connsiteX639" fmla="*/ 577541 w 3254199"/>
              <a:gd name="connsiteY639" fmla="*/ 6037817 h 6480000"/>
              <a:gd name="connsiteX640" fmla="*/ 578302 w 3254199"/>
              <a:gd name="connsiteY640" fmla="*/ 6028625 h 6480000"/>
              <a:gd name="connsiteX641" fmla="*/ 550282 w 3254199"/>
              <a:gd name="connsiteY641" fmla="*/ 6030582 h 6480000"/>
              <a:gd name="connsiteX642" fmla="*/ 539568 w 3254199"/>
              <a:gd name="connsiteY642" fmla="*/ 6026187 h 6480000"/>
              <a:gd name="connsiteX643" fmla="*/ 534809 w 3254199"/>
              <a:gd name="connsiteY643" fmla="*/ 6015561 h 6480000"/>
              <a:gd name="connsiteX644" fmla="*/ 536016 w 3254199"/>
              <a:gd name="connsiteY644" fmla="*/ 5972774 h 6480000"/>
              <a:gd name="connsiteX645" fmla="*/ 545147 w 3254199"/>
              <a:gd name="connsiteY645" fmla="*/ 5889150 h 6480000"/>
              <a:gd name="connsiteX646" fmla="*/ 603851 w 3254199"/>
              <a:gd name="connsiteY646" fmla="*/ 5766346 h 6480000"/>
              <a:gd name="connsiteX647" fmla="*/ 628879 w 3254199"/>
              <a:gd name="connsiteY647" fmla="*/ 5721394 h 6480000"/>
              <a:gd name="connsiteX648" fmla="*/ 643643 w 3254199"/>
              <a:gd name="connsiteY648" fmla="*/ 5707189 h 6480000"/>
              <a:gd name="connsiteX649" fmla="*/ 663025 w 3254199"/>
              <a:gd name="connsiteY649" fmla="*/ 5699477 h 6480000"/>
              <a:gd name="connsiteX650" fmla="*/ 663311 w 3254199"/>
              <a:gd name="connsiteY650" fmla="*/ 5690374 h 6480000"/>
              <a:gd name="connsiteX651" fmla="*/ 562487 w 3254199"/>
              <a:gd name="connsiteY651" fmla="*/ 5708858 h 6480000"/>
              <a:gd name="connsiteX652" fmla="*/ 561727 w 3254199"/>
              <a:gd name="connsiteY652" fmla="*/ 5718048 h 6480000"/>
              <a:gd name="connsiteX653" fmla="*/ 591609 w 3254199"/>
              <a:gd name="connsiteY653" fmla="*/ 5717585 h 6480000"/>
              <a:gd name="connsiteX654" fmla="*/ 598281 w 3254199"/>
              <a:gd name="connsiteY654" fmla="*/ 5725290 h 6480000"/>
              <a:gd name="connsiteX655" fmla="*/ 582424 w 3254199"/>
              <a:gd name="connsiteY655" fmla="*/ 5772232 h 6480000"/>
              <a:gd name="connsiteX656" fmla="*/ 537025 w 3254199"/>
              <a:gd name="connsiteY656" fmla="*/ 5868866 h 6480000"/>
              <a:gd name="connsiteX657" fmla="*/ 494980 w 3254199"/>
              <a:gd name="connsiteY657" fmla="*/ 5786305 h 6480000"/>
              <a:gd name="connsiteX658" fmla="*/ 482042 w 3254199"/>
              <a:gd name="connsiteY658" fmla="*/ 5754429 h 6480000"/>
              <a:gd name="connsiteX659" fmla="*/ 483230 w 3254199"/>
              <a:gd name="connsiteY659" fmla="*/ 5742224 h 6480000"/>
              <a:gd name="connsiteX660" fmla="*/ 490535 w 3254199"/>
              <a:gd name="connsiteY660" fmla="*/ 5734036 h 6480000"/>
              <a:gd name="connsiteX661" fmla="*/ 515338 w 3254199"/>
              <a:gd name="connsiteY661" fmla="*/ 5726553 h 6480000"/>
              <a:gd name="connsiteX662" fmla="*/ 516574 w 3254199"/>
              <a:gd name="connsiteY662" fmla="*/ 5717276 h 6480000"/>
              <a:gd name="connsiteX663" fmla="*/ 397998 w 3254199"/>
              <a:gd name="connsiteY663" fmla="*/ 5739014 h 6480000"/>
              <a:gd name="connsiteX664" fmla="*/ 397237 w 3254199"/>
              <a:gd name="connsiteY664" fmla="*/ 5748204 h 6480000"/>
              <a:gd name="connsiteX665" fmla="*/ 397319 w 3254199"/>
              <a:gd name="connsiteY665" fmla="*/ 5748215 h 6480000"/>
              <a:gd name="connsiteX666" fmla="*/ 334799 w 3254199"/>
              <a:gd name="connsiteY666" fmla="*/ 5751697 h 6480000"/>
              <a:gd name="connsiteX667" fmla="*/ 160333 w 3254199"/>
              <a:gd name="connsiteY667" fmla="*/ 6024577 h 6480000"/>
              <a:gd name="connsiteX668" fmla="*/ 115693 w 3254199"/>
              <a:gd name="connsiteY668" fmla="*/ 5763898 h 6480000"/>
              <a:gd name="connsiteX669" fmla="*/ 34730 w 3254199"/>
              <a:gd name="connsiteY669" fmla="*/ 5768406 h 6480000"/>
              <a:gd name="connsiteX670" fmla="*/ 32822 w 3254199"/>
              <a:gd name="connsiteY670" fmla="*/ 5777429 h 6480000"/>
              <a:gd name="connsiteX671" fmla="*/ 59744 w 3254199"/>
              <a:gd name="connsiteY671" fmla="*/ 5780508 h 6480000"/>
              <a:gd name="connsiteX672" fmla="*/ 75494 w 3254199"/>
              <a:gd name="connsiteY672" fmla="*/ 5790718 h 6480000"/>
              <a:gd name="connsiteX673" fmla="*/ 18146 w 3254199"/>
              <a:gd name="connsiteY673" fmla="*/ 6037555 h 6480000"/>
              <a:gd name="connsiteX674" fmla="*/ 4136 w 3254199"/>
              <a:gd name="connsiteY674" fmla="*/ 6075929 h 6480000"/>
              <a:gd name="connsiteX675" fmla="*/ 0 w 3254199"/>
              <a:gd name="connsiteY675" fmla="*/ 6077639 h 6480000"/>
              <a:gd name="connsiteX676" fmla="*/ 0 w 3254199"/>
              <a:gd name="connsiteY676" fmla="*/ 5776670 h 6480000"/>
              <a:gd name="connsiteX677" fmla="*/ 2358 w 3254199"/>
              <a:gd name="connsiteY677" fmla="*/ 5769689 h 6480000"/>
              <a:gd name="connsiteX678" fmla="*/ 0 w 3254199"/>
              <a:gd name="connsiteY678" fmla="*/ 5769513 h 6480000"/>
              <a:gd name="connsiteX679" fmla="*/ 0 w 3254199"/>
              <a:gd name="connsiteY679" fmla="*/ 5454471 h 6480000"/>
              <a:gd name="connsiteX680" fmla="*/ 14199 w 3254199"/>
              <a:gd name="connsiteY680" fmla="*/ 5455188 h 6480000"/>
              <a:gd name="connsiteX681" fmla="*/ 2229389 w 3254199"/>
              <a:gd name="connsiteY681" fmla="*/ 3240000 h 6480000"/>
              <a:gd name="connsiteX682" fmla="*/ 14199 w 3254199"/>
              <a:gd name="connsiteY682" fmla="*/ 1024812 h 6480000"/>
              <a:gd name="connsiteX683" fmla="*/ 0 w 3254199"/>
              <a:gd name="connsiteY683" fmla="*/ 1025529 h 6480000"/>
              <a:gd name="connsiteX684" fmla="*/ 0 w 3254199"/>
              <a:gd name="connsiteY684" fmla="*/ 684760 h 6480000"/>
              <a:gd name="connsiteX685" fmla="*/ 5754 w 3254199"/>
              <a:gd name="connsiteY685" fmla="*/ 687548 h 6480000"/>
              <a:gd name="connsiteX686" fmla="*/ 32195 w 3254199"/>
              <a:gd name="connsiteY686" fmla="*/ 674129 h 6480000"/>
              <a:gd name="connsiteX687" fmla="*/ 90937 w 3254199"/>
              <a:gd name="connsiteY687" fmla="*/ 642723 h 6480000"/>
              <a:gd name="connsiteX688" fmla="*/ 153426 w 3254199"/>
              <a:gd name="connsiteY688" fmla="*/ 614563 h 6480000"/>
              <a:gd name="connsiteX689" fmla="*/ 151575 w 3254199"/>
              <a:gd name="connsiteY689" fmla="*/ 650792 h 6480000"/>
              <a:gd name="connsiteX690" fmla="*/ 148373 w 3254199"/>
              <a:gd name="connsiteY690" fmla="*/ 770486 h 6480000"/>
              <a:gd name="connsiteX691" fmla="*/ 150801 w 3254199"/>
              <a:gd name="connsiteY691" fmla="*/ 818803 h 6480000"/>
              <a:gd name="connsiteX692" fmla="*/ 154051 w 3254199"/>
              <a:gd name="connsiteY692" fmla="*/ 875087 h 6480000"/>
              <a:gd name="connsiteX693" fmla="*/ 170976 w 3254199"/>
              <a:gd name="connsiteY693" fmla="*/ 915251 h 6480000"/>
              <a:gd name="connsiteX694" fmla="*/ 191979 w 3254199"/>
              <a:gd name="connsiteY694" fmla="*/ 942489 h 6480000"/>
              <a:gd name="connsiteX695" fmla="*/ 209737 w 3254199"/>
              <a:gd name="connsiteY695" fmla="*/ 894270 h 6480000"/>
              <a:gd name="connsiteX696" fmla="*/ 215454 w 3254199"/>
              <a:gd name="connsiteY696" fmla="*/ 815999 h 6480000"/>
              <a:gd name="connsiteX697" fmla="*/ 213790 w 3254199"/>
              <a:gd name="connsiteY697" fmla="*/ 738437 h 6480000"/>
              <a:gd name="connsiteX698" fmla="*/ 215476 w 3254199"/>
              <a:gd name="connsiteY698" fmla="*/ 711294 h 6480000"/>
              <a:gd name="connsiteX699" fmla="*/ 217793 w 3254199"/>
              <a:gd name="connsiteY699" fmla="*/ 647026 h 6480000"/>
              <a:gd name="connsiteX700" fmla="*/ 222309 w 3254199"/>
              <a:gd name="connsiteY700" fmla="*/ 598656 h 6480000"/>
              <a:gd name="connsiteX701" fmla="*/ 351668 w 3254199"/>
              <a:gd name="connsiteY701" fmla="*/ 560404 h 6480000"/>
              <a:gd name="connsiteX702" fmla="*/ 380666 w 3254199"/>
              <a:gd name="connsiteY702" fmla="*/ 541415 h 6480000"/>
              <a:gd name="connsiteX703" fmla="*/ 352056 w 3254199"/>
              <a:gd name="connsiteY703" fmla="*/ 514577 h 6480000"/>
              <a:gd name="connsiteX704" fmla="*/ 320753 w 3254199"/>
              <a:gd name="connsiteY704" fmla="*/ 509710 h 6480000"/>
              <a:gd name="connsiteX705" fmla="*/ 249023 w 3254199"/>
              <a:gd name="connsiteY705" fmla="*/ 533534 h 6480000"/>
              <a:gd name="connsiteX706" fmla="*/ 252933 w 3254199"/>
              <a:gd name="connsiteY706" fmla="*/ 540310 h 6480000"/>
              <a:gd name="connsiteX707" fmla="*/ 241991 w 3254199"/>
              <a:gd name="connsiteY707" fmla="*/ 538490 h 6480000"/>
              <a:gd name="connsiteX708" fmla="*/ 214892 w 3254199"/>
              <a:gd name="connsiteY708" fmla="*/ 550586 h 6480000"/>
              <a:gd name="connsiteX709" fmla="*/ 213760 w 3254199"/>
              <a:gd name="connsiteY709" fmla="*/ 448063 h 6480000"/>
              <a:gd name="connsiteX710" fmla="*/ 206525 w 3254199"/>
              <a:gd name="connsiteY710" fmla="*/ 372620 h 6480000"/>
              <a:gd name="connsiteX711" fmla="*/ 206400 w 3254199"/>
              <a:gd name="connsiteY711" fmla="*/ 331913 h 6480000"/>
              <a:gd name="connsiteX712" fmla="*/ 193554 w 3254199"/>
              <a:gd name="connsiteY712" fmla="*/ 287771 h 6480000"/>
              <a:gd name="connsiteX713" fmla="*/ 148658 w 3254199"/>
              <a:gd name="connsiteY713" fmla="*/ 265389 h 6480000"/>
              <a:gd name="connsiteX714" fmla="*/ 121643 w 3254199"/>
              <a:gd name="connsiteY714" fmla="*/ 259750 h 6480000"/>
              <a:gd name="connsiteX715" fmla="*/ 129710 w 3254199"/>
              <a:gd name="connsiteY715" fmla="*/ 288173 h 6480000"/>
              <a:gd name="connsiteX716" fmla="*/ 149016 w 3254199"/>
              <a:gd name="connsiteY716" fmla="*/ 307918 h 6480000"/>
              <a:gd name="connsiteX717" fmla="*/ 150667 w 3254199"/>
              <a:gd name="connsiteY717" fmla="*/ 334379 h 6480000"/>
              <a:gd name="connsiteX718" fmla="*/ 157940 w 3254199"/>
              <a:gd name="connsiteY718" fmla="*/ 423631 h 6480000"/>
              <a:gd name="connsiteX719" fmla="*/ 157979 w 3254199"/>
              <a:gd name="connsiteY719" fmla="*/ 469561 h 6480000"/>
              <a:gd name="connsiteX720" fmla="*/ 158354 w 3254199"/>
              <a:gd name="connsiteY720" fmla="*/ 524820 h 6480000"/>
              <a:gd name="connsiteX721" fmla="*/ 87650 w 3254199"/>
              <a:gd name="connsiteY721" fmla="*/ 499879 h 6480000"/>
              <a:gd name="connsiteX722" fmla="*/ 37530 w 3254199"/>
              <a:gd name="connsiteY722" fmla="*/ 499476 h 6480000"/>
              <a:gd name="connsiteX723" fmla="*/ 0 w 3254199"/>
              <a:gd name="connsiteY723" fmla="*/ 502890 h 6480000"/>
              <a:gd name="connsiteX724" fmla="*/ 0 w 3254199"/>
              <a:gd name="connsiteY724" fmla="*/ 499407 h 6480000"/>
              <a:gd name="connsiteX725" fmla="*/ 8071 w 3254199"/>
              <a:gd name="connsiteY725" fmla="*/ 493344 h 6480000"/>
              <a:gd name="connsiteX726" fmla="*/ 56690 w 3254199"/>
              <a:gd name="connsiteY726" fmla="*/ 472296 h 6480000"/>
              <a:gd name="connsiteX727" fmla="*/ 83815 w 3254199"/>
              <a:gd name="connsiteY727" fmla="*/ 455054 h 6480000"/>
              <a:gd name="connsiteX728" fmla="*/ 118858 w 3254199"/>
              <a:gd name="connsiteY728" fmla="*/ 465433 h 6480000"/>
              <a:gd name="connsiteX729" fmla="*/ 151568 w 3254199"/>
              <a:gd name="connsiteY729" fmla="*/ 441663 h 6480000"/>
              <a:gd name="connsiteX730" fmla="*/ 101312 w 3254199"/>
              <a:gd name="connsiteY730" fmla="*/ 387188 h 6480000"/>
              <a:gd name="connsiteX731" fmla="*/ 57625 w 3254199"/>
              <a:gd name="connsiteY731" fmla="*/ 375792 h 6480000"/>
              <a:gd name="connsiteX732" fmla="*/ 8851 w 3254199"/>
              <a:gd name="connsiteY732" fmla="*/ 391924 h 6480000"/>
              <a:gd name="connsiteX733" fmla="*/ 29431 w 3254199"/>
              <a:gd name="connsiteY733" fmla="*/ 419368 h 6480000"/>
              <a:gd name="connsiteX734" fmla="*/ 31501 w 3254199"/>
              <a:gd name="connsiteY734" fmla="*/ 430493 h 6480000"/>
              <a:gd name="connsiteX735" fmla="*/ 0 w 3254199"/>
              <a:gd name="connsiteY735" fmla="*/ 462474 h 6480000"/>
              <a:gd name="connsiteX736" fmla="*/ 0 w 3254199"/>
              <a:gd name="connsiteY736" fmla="*/ 155927 h 6480000"/>
              <a:gd name="connsiteX737" fmla="*/ 14199 w 3254199"/>
              <a:gd name="connsiteY737" fmla="*/ 0 h 6480000"/>
              <a:gd name="connsiteX738" fmla="*/ 3254199 w 3254199"/>
              <a:gd name="connsiteY738" fmla="*/ 3240000 h 6480000"/>
              <a:gd name="connsiteX739" fmla="*/ 14199 w 3254199"/>
              <a:gd name="connsiteY739" fmla="*/ 6480000 h 6480000"/>
              <a:gd name="connsiteX740" fmla="*/ 0 w 3254199"/>
              <a:gd name="connsiteY740" fmla="*/ 6479641 h 6480000"/>
              <a:gd name="connsiteX741" fmla="*/ 0 w 3254199"/>
              <a:gd name="connsiteY741" fmla="*/ 6420509 h 6480000"/>
              <a:gd name="connsiteX742" fmla="*/ 14199 w 3254199"/>
              <a:gd name="connsiteY742" fmla="*/ 6421226 h 6480000"/>
              <a:gd name="connsiteX743" fmla="*/ 3195427 w 3254199"/>
              <a:gd name="connsiteY743" fmla="*/ 3240000 h 6480000"/>
              <a:gd name="connsiteX744" fmla="*/ 14199 w 3254199"/>
              <a:gd name="connsiteY744" fmla="*/ 58774 h 6480000"/>
              <a:gd name="connsiteX745" fmla="*/ 0 w 3254199"/>
              <a:gd name="connsiteY745" fmla="*/ 59491 h 6480000"/>
              <a:gd name="connsiteX746" fmla="*/ 0 w 3254199"/>
              <a:gd name="connsiteY746" fmla="*/ 359 h 64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Lst>
            <a:rect l="l" t="t" r="r" b="b"/>
            <a:pathLst>
              <a:path w="3254199" h="6480000">
                <a:moveTo>
                  <a:pt x="960434" y="5601649"/>
                </a:moveTo>
                <a:cubicBezTo>
                  <a:pt x="970152" y="5602629"/>
                  <a:pt x="979178" y="5606081"/>
                  <a:pt x="987509" y="5612006"/>
                </a:cubicBezTo>
                <a:cubicBezTo>
                  <a:pt x="1004176" y="5623855"/>
                  <a:pt x="1016176" y="5640051"/>
                  <a:pt x="1023514" y="5660597"/>
                </a:cubicBezTo>
                <a:cubicBezTo>
                  <a:pt x="1033439" y="5688394"/>
                  <a:pt x="1038015" y="5720529"/>
                  <a:pt x="1037243" y="5757001"/>
                </a:cubicBezTo>
                <a:cubicBezTo>
                  <a:pt x="1036470" y="5793473"/>
                  <a:pt x="1030791" y="5825267"/>
                  <a:pt x="1020205" y="5852383"/>
                </a:cubicBezTo>
                <a:cubicBezTo>
                  <a:pt x="1011733" y="5873975"/>
                  <a:pt x="1002101" y="5890529"/>
                  <a:pt x="991310" y="5902048"/>
                </a:cubicBezTo>
                <a:cubicBezTo>
                  <a:pt x="980519" y="5913567"/>
                  <a:pt x="968251" y="5921781"/>
                  <a:pt x="954502" y="5926690"/>
                </a:cubicBezTo>
                <a:cubicBezTo>
                  <a:pt x="931690" y="5934836"/>
                  <a:pt x="911817" y="5932607"/>
                  <a:pt x="894882" y="5920003"/>
                </a:cubicBezTo>
                <a:cubicBezTo>
                  <a:pt x="877947" y="5907399"/>
                  <a:pt x="865648" y="5890371"/>
                  <a:pt x="857987" y="5868920"/>
                </a:cubicBezTo>
                <a:cubicBezTo>
                  <a:pt x="847252" y="5838856"/>
                  <a:pt x="842792" y="5804424"/>
                  <a:pt x="844607" y="5765620"/>
                </a:cubicBezTo>
                <a:cubicBezTo>
                  <a:pt x="846118" y="5734079"/>
                  <a:pt x="850940" y="5707276"/>
                  <a:pt x="859072" y="5685210"/>
                </a:cubicBezTo>
                <a:cubicBezTo>
                  <a:pt x="867203" y="5663143"/>
                  <a:pt x="877147" y="5645795"/>
                  <a:pt x="888904" y="5633165"/>
                </a:cubicBezTo>
                <a:cubicBezTo>
                  <a:pt x="900661" y="5620535"/>
                  <a:pt x="914093" y="5611523"/>
                  <a:pt x="929201" y="5606128"/>
                </a:cubicBezTo>
                <a:cubicBezTo>
                  <a:pt x="940305" y="5602163"/>
                  <a:pt x="950716" y="5600670"/>
                  <a:pt x="960434" y="5601649"/>
                </a:cubicBezTo>
                <a:close/>
                <a:moveTo>
                  <a:pt x="990618" y="5582790"/>
                </a:moveTo>
                <a:cubicBezTo>
                  <a:pt x="971751" y="5579563"/>
                  <a:pt x="952120" y="5581591"/>
                  <a:pt x="931725" y="5588874"/>
                </a:cubicBezTo>
                <a:cubicBezTo>
                  <a:pt x="907253" y="5597613"/>
                  <a:pt x="885947" y="5610928"/>
                  <a:pt x="867806" y="5628818"/>
                </a:cubicBezTo>
                <a:cubicBezTo>
                  <a:pt x="849666" y="5646708"/>
                  <a:pt x="834361" y="5668483"/>
                  <a:pt x="821893" y="5694143"/>
                </a:cubicBezTo>
                <a:cubicBezTo>
                  <a:pt x="809424" y="5719802"/>
                  <a:pt x="801280" y="5749112"/>
                  <a:pt x="797464" y="5782071"/>
                </a:cubicBezTo>
                <a:cubicBezTo>
                  <a:pt x="793648" y="5815032"/>
                  <a:pt x="796867" y="5845862"/>
                  <a:pt x="807115" y="5874566"/>
                </a:cubicBezTo>
                <a:cubicBezTo>
                  <a:pt x="812888" y="5890730"/>
                  <a:pt x="822664" y="5906062"/>
                  <a:pt x="836443" y="5920559"/>
                </a:cubicBezTo>
                <a:cubicBezTo>
                  <a:pt x="850223" y="5935057"/>
                  <a:pt x="866955" y="5944710"/>
                  <a:pt x="886643" y="5949518"/>
                </a:cubicBezTo>
                <a:cubicBezTo>
                  <a:pt x="906331" y="5954326"/>
                  <a:pt x="928032" y="5952495"/>
                  <a:pt x="951751" y="5944025"/>
                </a:cubicBezTo>
                <a:cubicBezTo>
                  <a:pt x="984683" y="5932265"/>
                  <a:pt x="1013160" y="5911364"/>
                  <a:pt x="1037181" y="5881325"/>
                </a:cubicBezTo>
                <a:cubicBezTo>
                  <a:pt x="1061204" y="5851284"/>
                  <a:pt x="1076309" y="5814761"/>
                  <a:pt x="1082498" y="5771755"/>
                </a:cubicBezTo>
                <a:cubicBezTo>
                  <a:pt x="1088689" y="5728750"/>
                  <a:pt x="1085904" y="5690780"/>
                  <a:pt x="1074143" y="5657848"/>
                </a:cubicBezTo>
                <a:cubicBezTo>
                  <a:pt x="1067508" y="5639266"/>
                  <a:pt x="1056645" y="5622918"/>
                  <a:pt x="1041555" y="5608802"/>
                </a:cubicBezTo>
                <a:cubicBezTo>
                  <a:pt x="1026463" y="5594688"/>
                  <a:pt x="1009485" y="5586017"/>
                  <a:pt x="990618" y="5582790"/>
                </a:cubicBezTo>
                <a:close/>
                <a:moveTo>
                  <a:pt x="1311424" y="5417728"/>
                </a:moveTo>
                <a:lnTo>
                  <a:pt x="1084969" y="5530840"/>
                </a:lnTo>
                <a:lnTo>
                  <a:pt x="1086363" y="5540094"/>
                </a:lnTo>
                <a:cubicBezTo>
                  <a:pt x="1097269" y="5534647"/>
                  <a:pt x="1104874" y="5531655"/>
                  <a:pt x="1109179" y="5531118"/>
                </a:cubicBezTo>
                <a:cubicBezTo>
                  <a:pt x="1113484" y="5530582"/>
                  <a:pt x="1117233" y="5531175"/>
                  <a:pt x="1120423" y="5532898"/>
                </a:cubicBezTo>
                <a:cubicBezTo>
                  <a:pt x="1123616" y="5534622"/>
                  <a:pt x="1126142" y="5537349"/>
                  <a:pt x="1128007" y="5541080"/>
                </a:cubicBezTo>
                <a:cubicBezTo>
                  <a:pt x="1132021" y="5549117"/>
                  <a:pt x="1135496" y="5561277"/>
                  <a:pt x="1138430" y="5577563"/>
                </a:cubicBezTo>
                <a:lnTo>
                  <a:pt x="1174826" y="5779130"/>
                </a:lnTo>
                <a:cubicBezTo>
                  <a:pt x="1178691" y="5800151"/>
                  <a:pt x="1180157" y="5814570"/>
                  <a:pt x="1179222" y="5822390"/>
                </a:cubicBezTo>
                <a:cubicBezTo>
                  <a:pt x="1178573" y="5827913"/>
                  <a:pt x="1175988" y="5833329"/>
                  <a:pt x="1171466" y="5838637"/>
                </a:cubicBezTo>
                <a:cubicBezTo>
                  <a:pt x="1168596" y="5842221"/>
                  <a:pt x="1161634" y="5846954"/>
                  <a:pt x="1150583" y="5852832"/>
                </a:cubicBezTo>
                <a:lnTo>
                  <a:pt x="1151765" y="5862194"/>
                </a:lnTo>
                <a:lnTo>
                  <a:pt x="1267144" y="5804564"/>
                </a:lnTo>
                <a:lnTo>
                  <a:pt x="1265749" y="5795308"/>
                </a:lnTo>
                <a:cubicBezTo>
                  <a:pt x="1249892" y="5801974"/>
                  <a:pt x="1239273" y="5804857"/>
                  <a:pt x="1233894" y="5803957"/>
                </a:cubicBezTo>
                <a:cubicBezTo>
                  <a:pt x="1228514" y="5803059"/>
                  <a:pt x="1224498" y="5799955"/>
                  <a:pt x="1221846" y="5794644"/>
                </a:cubicBezTo>
                <a:cubicBezTo>
                  <a:pt x="1219264" y="5789478"/>
                  <a:pt x="1216364" y="5777927"/>
                  <a:pt x="1213144" y="5759991"/>
                </a:cubicBezTo>
                <a:lnTo>
                  <a:pt x="1194568" y="5659262"/>
                </a:lnTo>
                <a:lnTo>
                  <a:pt x="1233314" y="5639908"/>
                </a:lnTo>
                <a:cubicBezTo>
                  <a:pt x="1249245" y="5631951"/>
                  <a:pt x="1261317" y="5628926"/>
                  <a:pt x="1269530" y="5630829"/>
                </a:cubicBezTo>
                <a:cubicBezTo>
                  <a:pt x="1277743" y="5632734"/>
                  <a:pt x="1284036" y="5638064"/>
                  <a:pt x="1288407" y="5646817"/>
                </a:cubicBezTo>
                <a:cubicBezTo>
                  <a:pt x="1291203" y="5652414"/>
                  <a:pt x="1293676" y="5660056"/>
                  <a:pt x="1295823" y="5669742"/>
                </a:cubicBezTo>
                <a:lnTo>
                  <a:pt x="1304435" y="5665440"/>
                </a:lnTo>
                <a:lnTo>
                  <a:pt x="1281671" y="5543941"/>
                </a:lnTo>
                <a:lnTo>
                  <a:pt x="1273492" y="5548026"/>
                </a:lnTo>
                <a:cubicBezTo>
                  <a:pt x="1273124" y="5569907"/>
                  <a:pt x="1269996" y="5585634"/>
                  <a:pt x="1264111" y="5595209"/>
                </a:cubicBezTo>
                <a:cubicBezTo>
                  <a:pt x="1258223" y="5604784"/>
                  <a:pt x="1246669" y="5613873"/>
                  <a:pt x="1229449" y="5622474"/>
                </a:cubicBezTo>
                <a:lnTo>
                  <a:pt x="1191132" y="5641612"/>
                </a:lnTo>
                <a:lnTo>
                  <a:pt x="1167835" y="5508814"/>
                </a:lnTo>
                <a:lnTo>
                  <a:pt x="1225310" y="5480106"/>
                </a:lnTo>
                <a:cubicBezTo>
                  <a:pt x="1245257" y="5470142"/>
                  <a:pt x="1258461" y="5464445"/>
                  <a:pt x="1264917" y="5463012"/>
                </a:cubicBezTo>
                <a:cubicBezTo>
                  <a:pt x="1274245" y="5461223"/>
                  <a:pt x="1282906" y="5461782"/>
                  <a:pt x="1290904" y="5464690"/>
                </a:cubicBezTo>
                <a:cubicBezTo>
                  <a:pt x="1298901" y="5467599"/>
                  <a:pt x="1305267" y="5473789"/>
                  <a:pt x="1309997" y="5483262"/>
                </a:cubicBezTo>
                <a:cubicBezTo>
                  <a:pt x="1312864" y="5489001"/>
                  <a:pt x="1315731" y="5496714"/>
                  <a:pt x="1318596" y="5506400"/>
                </a:cubicBezTo>
                <a:lnTo>
                  <a:pt x="1326776" y="5502315"/>
                </a:lnTo>
                <a:close/>
                <a:moveTo>
                  <a:pt x="1573540" y="5225133"/>
                </a:moveTo>
                <a:lnTo>
                  <a:pt x="1566028" y="5230344"/>
                </a:lnTo>
                <a:cubicBezTo>
                  <a:pt x="1566817" y="5239363"/>
                  <a:pt x="1566513" y="5245821"/>
                  <a:pt x="1565118" y="5249717"/>
                </a:cubicBezTo>
                <a:cubicBezTo>
                  <a:pt x="1563721" y="5253615"/>
                  <a:pt x="1561111" y="5256889"/>
                  <a:pt x="1557289" y="5259541"/>
                </a:cubicBezTo>
                <a:cubicBezTo>
                  <a:pt x="1555049" y="5261094"/>
                  <a:pt x="1552867" y="5262314"/>
                  <a:pt x="1550748" y="5263199"/>
                </a:cubicBezTo>
                <a:cubicBezTo>
                  <a:pt x="1549774" y="5263484"/>
                  <a:pt x="1544415" y="5264762"/>
                  <a:pt x="1534667" y="5267033"/>
                </a:cubicBezTo>
                <a:cubicBezTo>
                  <a:pt x="1520750" y="5270049"/>
                  <a:pt x="1511474" y="5272579"/>
                  <a:pt x="1506839" y="5274622"/>
                </a:cubicBezTo>
                <a:cubicBezTo>
                  <a:pt x="1499242" y="5277744"/>
                  <a:pt x="1491754" y="5281864"/>
                  <a:pt x="1484372" y="5286984"/>
                </a:cubicBezTo>
                <a:cubicBezTo>
                  <a:pt x="1462492" y="5302161"/>
                  <a:pt x="1449185" y="5321252"/>
                  <a:pt x="1444447" y="5344255"/>
                </a:cubicBezTo>
                <a:cubicBezTo>
                  <a:pt x="1439709" y="5367260"/>
                  <a:pt x="1443833" y="5388120"/>
                  <a:pt x="1456814" y="5406837"/>
                </a:cubicBezTo>
                <a:cubicBezTo>
                  <a:pt x="1464952" y="5418568"/>
                  <a:pt x="1475754" y="5427669"/>
                  <a:pt x="1489223" y="5434139"/>
                </a:cubicBezTo>
                <a:cubicBezTo>
                  <a:pt x="1497395" y="5438038"/>
                  <a:pt x="1512575" y="5442051"/>
                  <a:pt x="1534768" y="5446182"/>
                </a:cubicBezTo>
                <a:cubicBezTo>
                  <a:pt x="1580764" y="5455078"/>
                  <a:pt x="1610655" y="5462847"/>
                  <a:pt x="1624438" y="5469491"/>
                </a:cubicBezTo>
                <a:cubicBezTo>
                  <a:pt x="1633645" y="5474037"/>
                  <a:pt x="1641356" y="5480792"/>
                  <a:pt x="1647573" y="5489756"/>
                </a:cubicBezTo>
                <a:cubicBezTo>
                  <a:pt x="1657175" y="5503595"/>
                  <a:pt x="1661171" y="5518929"/>
                  <a:pt x="1659570" y="5535757"/>
                </a:cubicBezTo>
                <a:cubicBezTo>
                  <a:pt x="1657966" y="5552584"/>
                  <a:pt x="1648530" y="5566987"/>
                  <a:pt x="1631263" y="5578964"/>
                </a:cubicBezTo>
                <a:cubicBezTo>
                  <a:pt x="1612679" y="5591855"/>
                  <a:pt x="1593690" y="5596634"/>
                  <a:pt x="1574293" y="5593298"/>
                </a:cubicBezTo>
                <a:cubicBezTo>
                  <a:pt x="1554896" y="5589962"/>
                  <a:pt x="1538935" y="5579265"/>
                  <a:pt x="1526411" y="5561208"/>
                </a:cubicBezTo>
                <a:cubicBezTo>
                  <a:pt x="1522022" y="5554881"/>
                  <a:pt x="1516951" y="5546587"/>
                  <a:pt x="1511200" y="5536325"/>
                </a:cubicBezTo>
                <a:lnTo>
                  <a:pt x="1504479" y="5540988"/>
                </a:lnTo>
                <a:lnTo>
                  <a:pt x="1551317" y="5655796"/>
                </a:lnTo>
                <a:lnTo>
                  <a:pt x="1558830" y="5650585"/>
                </a:lnTo>
                <a:cubicBezTo>
                  <a:pt x="1555866" y="5637024"/>
                  <a:pt x="1558272" y="5627546"/>
                  <a:pt x="1566047" y="5622152"/>
                </a:cubicBezTo>
                <a:cubicBezTo>
                  <a:pt x="1569475" y="5619775"/>
                  <a:pt x="1574444" y="5617792"/>
                  <a:pt x="1580956" y="5616203"/>
                </a:cubicBezTo>
                <a:cubicBezTo>
                  <a:pt x="1599913" y="5611447"/>
                  <a:pt x="1613321" y="5607417"/>
                  <a:pt x="1621181" y="5604114"/>
                </a:cubicBezTo>
                <a:cubicBezTo>
                  <a:pt x="1629043" y="5600809"/>
                  <a:pt x="1636926" y="5596414"/>
                  <a:pt x="1644835" y="5590929"/>
                </a:cubicBezTo>
                <a:cubicBezTo>
                  <a:pt x="1660783" y="5579866"/>
                  <a:pt x="1673058" y="5566178"/>
                  <a:pt x="1681655" y="5549867"/>
                </a:cubicBezTo>
                <a:cubicBezTo>
                  <a:pt x="1690254" y="5533555"/>
                  <a:pt x="1693735" y="5516549"/>
                  <a:pt x="1692095" y="5498846"/>
                </a:cubicBezTo>
                <a:cubicBezTo>
                  <a:pt x="1690456" y="5481144"/>
                  <a:pt x="1684927" y="5465504"/>
                  <a:pt x="1675511" y="5451929"/>
                </a:cubicBezTo>
                <a:cubicBezTo>
                  <a:pt x="1667190" y="5439933"/>
                  <a:pt x="1656450" y="5430642"/>
                  <a:pt x="1643292" y="5424055"/>
                </a:cubicBezTo>
                <a:cubicBezTo>
                  <a:pt x="1630131" y="5417467"/>
                  <a:pt x="1607139" y="5411550"/>
                  <a:pt x="1574314" y="5406305"/>
                </a:cubicBezTo>
                <a:cubicBezTo>
                  <a:pt x="1541487" y="5401059"/>
                  <a:pt x="1519439" y="5396148"/>
                  <a:pt x="1508163" y="5391573"/>
                </a:cubicBezTo>
                <a:cubicBezTo>
                  <a:pt x="1496886" y="5386997"/>
                  <a:pt x="1488048" y="5380096"/>
                  <a:pt x="1481650" y="5370869"/>
                </a:cubicBezTo>
                <a:cubicBezTo>
                  <a:pt x="1474333" y="5360324"/>
                  <a:pt x="1472173" y="5348060"/>
                  <a:pt x="1475163" y="5334077"/>
                </a:cubicBezTo>
                <a:cubicBezTo>
                  <a:pt x="1478153" y="5320094"/>
                  <a:pt x="1486502" y="5308348"/>
                  <a:pt x="1500210" y="5298840"/>
                </a:cubicBezTo>
                <a:cubicBezTo>
                  <a:pt x="1517477" y="5286862"/>
                  <a:pt x="1534904" y="5282291"/>
                  <a:pt x="1552488" y="5285127"/>
                </a:cubicBezTo>
                <a:cubicBezTo>
                  <a:pt x="1570072" y="5287962"/>
                  <a:pt x="1584396" y="5297354"/>
                  <a:pt x="1595459" y="5313302"/>
                </a:cubicBezTo>
                <a:cubicBezTo>
                  <a:pt x="1598842" y="5318179"/>
                  <a:pt x="1603013" y="5324755"/>
                  <a:pt x="1607971" y="5333028"/>
                </a:cubicBezTo>
                <a:lnTo>
                  <a:pt x="1614692" y="5328366"/>
                </a:lnTo>
                <a:close/>
                <a:moveTo>
                  <a:pt x="1800834" y="5027417"/>
                </a:moveTo>
                <a:lnTo>
                  <a:pt x="1794074" y="5033212"/>
                </a:lnTo>
                <a:cubicBezTo>
                  <a:pt x="1793867" y="5043320"/>
                  <a:pt x="1793186" y="5049923"/>
                  <a:pt x="1792039" y="5053021"/>
                </a:cubicBezTo>
                <a:cubicBezTo>
                  <a:pt x="1790890" y="5056117"/>
                  <a:pt x="1788855" y="5058919"/>
                  <a:pt x="1785932" y="5061425"/>
                </a:cubicBezTo>
                <a:cubicBezTo>
                  <a:pt x="1783009" y="5063929"/>
                  <a:pt x="1777214" y="5066784"/>
                  <a:pt x="1768550" y="5069985"/>
                </a:cubicBezTo>
                <a:cubicBezTo>
                  <a:pt x="1748662" y="5077101"/>
                  <a:pt x="1732688" y="5085826"/>
                  <a:pt x="1720632" y="5096161"/>
                </a:cubicBezTo>
                <a:cubicBezTo>
                  <a:pt x="1694931" y="5118189"/>
                  <a:pt x="1675709" y="5147341"/>
                  <a:pt x="1662965" y="5183619"/>
                </a:cubicBezTo>
                <a:cubicBezTo>
                  <a:pt x="1650220" y="5219896"/>
                  <a:pt x="1647560" y="5257035"/>
                  <a:pt x="1654991" y="5295034"/>
                </a:cubicBezTo>
                <a:cubicBezTo>
                  <a:pt x="1662419" y="5333035"/>
                  <a:pt x="1677723" y="5365555"/>
                  <a:pt x="1700896" y="5392593"/>
                </a:cubicBezTo>
                <a:cubicBezTo>
                  <a:pt x="1716036" y="5410254"/>
                  <a:pt x="1734260" y="5423260"/>
                  <a:pt x="1755573" y="5431611"/>
                </a:cubicBezTo>
                <a:cubicBezTo>
                  <a:pt x="1776889" y="5439963"/>
                  <a:pt x="1798967" y="5441690"/>
                  <a:pt x="1821813" y="5436792"/>
                </a:cubicBezTo>
                <a:cubicBezTo>
                  <a:pt x="1844659" y="5431895"/>
                  <a:pt x="1866190" y="5420781"/>
                  <a:pt x="1886408" y="5403452"/>
                </a:cubicBezTo>
                <a:cubicBezTo>
                  <a:pt x="1909185" y="5383930"/>
                  <a:pt x="1924426" y="5362151"/>
                  <a:pt x="1932135" y="5338114"/>
                </a:cubicBezTo>
                <a:cubicBezTo>
                  <a:pt x="1939841" y="5314077"/>
                  <a:pt x="1941260" y="5285659"/>
                  <a:pt x="1936390" y="5252862"/>
                </a:cubicBezTo>
                <a:lnTo>
                  <a:pt x="1927804" y="5260221"/>
                </a:lnTo>
                <a:cubicBezTo>
                  <a:pt x="1929942" y="5285642"/>
                  <a:pt x="1927642" y="5307791"/>
                  <a:pt x="1920899" y="5326669"/>
                </a:cubicBezTo>
                <a:cubicBezTo>
                  <a:pt x="1914156" y="5345548"/>
                  <a:pt x="1902319" y="5362242"/>
                  <a:pt x="1885391" y="5376753"/>
                </a:cubicBezTo>
                <a:cubicBezTo>
                  <a:pt x="1862980" y="5395962"/>
                  <a:pt x="1838638" y="5404413"/>
                  <a:pt x="1812367" y="5402107"/>
                </a:cubicBezTo>
                <a:cubicBezTo>
                  <a:pt x="1786093" y="5399801"/>
                  <a:pt x="1762674" y="5386652"/>
                  <a:pt x="1742109" y="5362657"/>
                </a:cubicBezTo>
                <a:cubicBezTo>
                  <a:pt x="1721959" y="5339152"/>
                  <a:pt x="1706945" y="5311773"/>
                  <a:pt x="1697061" y="5280524"/>
                </a:cubicBezTo>
                <a:cubicBezTo>
                  <a:pt x="1685074" y="5242629"/>
                  <a:pt x="1682970" y="5207143"/>
                  <a:pt x="1690747" y="5174067"/>
                </a:cubicBezTo>
                <a:cubicBezTo>
                  <a:pt x="1696837" y="5148141"/>
                  <a:pt x="1710782" y="5125835"/>
                  <a:pt x="1732585" y="5107149"/>
                </a:cubicBezTo>
                <a:cubicBezTo>
                  <a:pt x="1740744" y="5100155"/>
                  <a:pt x="1749192" y="5094975"/>
                  <a:pt x="1757927" y="5091607"/>
                </a:cubicBezTo>
                <a:cubicBezTo>
                  <a:pt x="1766662" y="5088241"/>
                  <a:pt x="1775022" y="5086780"/>
                  <a:pt x="1783006" y="5087223"/>
                </a:cubicBezTo>
                <a:cubicBezTo>
                  <a:pt x="1790993" y="5087667"/>
                  <a:pt x="1798536" y="5089812"/>
                  <a:pt x="1805635" y="5093656"/>
                </a:cubicBezTo>
                <a:cubicBezTo>
                  <a:pt x="1812733" y="5097502"/>
                  <a:pt x="1819720" y="5102818"/>
                  <a:pt x="1826592" y="5109603"/>
                </a:cubicBezTo>
                <a:lnTo>
                  <a:pt x="1844549" y="5129073"/>
                </a:lnTo>
                <a:lnTo>
                  <a:pt x="1851126" y="5123436"/>
                </a:lnTo>
                <a:close/>
                <a:moveTo>
                  <a:pt x="1915430" y="4911460"/>
                </a:moveTo>
                <a:lnTo>
                  <a:pt x="1827159" y="5001492"/>
                </a:lnTo>
                <a:lnTo>
                  <a:pt x="1831496" y="5009786"/>
                </a:lnTo>
                <a:cubicBezTo>
                  <a:pt x="1840143" y="5000966"/>
                  <a:pt x="1846500" y="4995573"/>
                  <a:pt x="1850564" y="4993603"/>
                </a:cubicBezTo>
                <a:cubicBezTo>
                  <a:pt x="1854627" y="4991635"/>
                  <a:pt x="1858421" y="4990917"/>
                  <a:pt x="1861943" y="4991450"/>
                </a:cubicBezTo>
                <a:cubicBezTo>
                  <a:pt x="1865464" y="4991982"/>
                  <a:pt x="1868714" y="4993708"/>
                  <a:pt x="1871691" y="4996628"/>
                </a:cubicBezTo>
                <a:cubicBezTo>
                  <a:pt x="1877650" y="5002468"/>
                  <a:pt x="1884785" y="5012833"/>
                  <a:pt x="1893097" y="5027725"/>
                </a:cubicBezTo>
                <a:lnTo>
                  <a:pt x="1993889" y="5206070"/>
                </a:lnTo>
                <a:cubicBezTo>
                  <a:pt x="2003818" y="5223668"/>
                  <a:pt x="2009621" y="5236997"/>
                  <a:pt x="2011298" y="5246054"/>
                </a:cubicBezTo>
                <a:cubicBezTo>
                  <a:pt x="2012376" y="5251829"/>
                  <a:pt x="2011419" y="5258190"/>
                  <a:pt x="2008422" y="5265140"/>
                </a:cubicBezTo>
                <a:cubicBezTo>
                  <a:pt x="2006767" y="5269580"/>
                  <a:pt x="2001335" y="5276724"/>
                  <a:pt x="1992130" y="5286570"/>
                </a:cubicBezTo>
                <a:lnTo>
                  <a:pt x="1996129" y="5295208"/>
                </a:lnTo>
                <a:lnTo>
                  <a:pt x="2090127" y="5199335"/>
                </a:lnTo>
                <a:lnTo>
                  <a:pt x="2085624" y="5191212"/>
                </a:lnTo>
                <a:cubicBezTo>
                  <a:pt x="2075167" y="5200504"/>
                  <a:pt x="2067848" y="5206191"/>
                  <a:pt x="2063673" y="5208274"/>
                </a:cubicBezTo>
                <a:cubicBezTo>
                  <a:pt x="2059495" y="5210357"/>
                  <a:pt x="2055703" y="5211132"/>
                  <a:pt x="2052295" y="5210598"/>
                </a:cubicBezTo>
                <a:cubicBezTo>
                  <a:pt x="2048887" y="5210065"/>
                  <a:pt x="2045750" y="5208394"/>
                  <a:pt x="2042888" y="5205586"/>
                </a:cubicBezTo>
                <a:cubicBezTo>
                  <a:pt x="2039335" y="5202105"/>
                  <a:pt x="2032885" y="5192186"/>
                  <a:pt x="2023536" y="5175831"/>
                </a:cubicBezTo>
                <a:lnTo>
                  <a:pt x="1922579" y="4997657"/>
                </a:lnTo>
                <a:cubicBezTo>
                  <a:pt x="1912186" y="4979156"/>
                  <a:pt x="1906191" y="4966483"/>
                  <a:pt x="1904592" y="4959635"/>
                </a:cubicBezTo>
                <a:cubicBezTo>
                  <a:pt x="1902992" y="4952789"/>
                  <a:pt x="1903574" y="4945664"/>
                  <a:pt x="1906338" y="4938264"/>
                </a:cubicBezTo>
                <a:cubicBezTo>
                  <a:pt x="1908101" y="4933029"/>
                  <a:pt x="1912632" y="4926802"/>
                  <a:pt x="1919936" y="4919583"/>
                </a:cubicBezTo>
                <a:close/>
                <a:moveTo>
                  <a:pt x="2076956" y="4714664"/>
                </a:moveTo>
                <a:lnTo>
                  <a:pt x="1926998" y="4894773"/>
                </a:lnTo>
                <a:lnTo>
                  <a:pt x="1931993" y="4902688"/>
                </a:lnTo>
                <a:lnTo>
                  <a:pt x="1935226" y="4898805"/>
                </a:lnTo>
                <a:cubicBezTo>
                  <a:pt x="1943131" y="4889312"/>
                  <a:pt x="1949766" y="4884036"/>
                  <a:pt x="1955138" y="4882976"/>
                </a:cubicBezTo>
                <a:cubicBezTo>
                  <a:pt x="1960508" y="4881916"/>
                  <a:pt x="1965535" y="4883336"/>
                  <a:pt x="1970219" y="4887236"/>
                </a:cubicBezTo>
                <a:cubicBezTo>
                  <a:pt x="1976630" y="4892574"/>
                  <a:pt x="1984501" y="4902049"/>
                  <a:pt x="1993831" y="4915662"/>
                </a:cubicBezTo>
                <a:lnTo>
                  <a:pt x="2108451" y="5085612"/>
                </a:lnTo>
                <a:cubicBezTo>
                  <a:pt x="2120803" y="5103619"/>
                  <a:pt x="2128119" y="5116391"/>
                  <a:pt x="2130402" y="5123929"/>
                </a:cubicBezTo>
                <a:cubicBezTo>
                  <a:pt x="2132008" y="5129022"/>
                  <a:pt x="2131866" y="5134957"/>
                  <a:pt x="2129980" y="5141736"/>
                </a:cubicBezTo>
                <a:cubicBezTo>
                  <a:pt x="2128688" y="5146296"/>
                  <a:pt x="2124161" y="5153486"/>
                  <a:pt x="2116403" y="5163307"/>
                </a:cubicBezTo>
                <a:lnTo>
                  <a:pt x="2121243" y="5171408"/>
                </a:lnTo>
                <a:lnTo>
                  <a:pt x="2282594" y="4977615"/>
                </a:lnTo>
                <a:lnTo>
                  <a:pt x="2232586" y="4895902"/>
                </a:lnTo>
                <a:lnTo>
                  <a:pt x="2226889" y="4902744"/>
                </a:lnTo>
                <a:cubicBezTo>
                  <a:pt x="2238426" y="4931761"/>
                  <a:pt x="2242416" y="4957053"/>
                  <a:pt x="2238861" y="4978620"/>
                </a:cubicBezTo>
                <a:cubicBezTo>
                  <a:pt x="2235307" y="5000187"/>
                  <a:pt x="2223524" y="5022991"/>
                  <a:pt x="2203508" y="5047030"/>
                </a:cubicBezTo>
                <a:lnTo>
                  <a:pt x="2185034" y="5069220"/>
                </a:lnTo>
                <a:cubicBezTo>
                  <a:pt x="2178054" y="5077603"/>
                  <a:pt x="2172828" y="5082123"/>
                  <a:pt x="2169358" y="5082782"/>
                </a:cubicBezTo>
                <a:cubicBezTo>
                  <a:pt x="2164326" y="5083811"/>
                  <a:pt x="2160207" y="5082991"/>
                  <a:pt x="2157001" y="5080322"/>
                </a:cubicBezTo>
                <a:cubicBezTo>
                  <a:pt x="2152811" y="5076833"/>
                  <a:pt x="2147684" y="5070581"/>
                  <a:pt x="2141620" y="5061568"/>
                </a:cubicBezTo>
                <a:lnTo>
                  <a:pt x="2078763" y="4968215"/>
                </a:lnTo>
                <a:lnTo>
                  <a:pt x="2098623" y="4944361"/>
                </a:lnTo>
                <a:cubicBezTo>
                  <a:pt x="2108681" y="4932279"/>
                  <a:pt x="2116047" y="4925001"/>
                  <a:pt x="2120719" y="4922524"/>
                </a:cubicBezTo>
                <a:cubicBezTo>
                  <a:pt x="2125390" y="4920046"/>
                  <a:pt x="2130225" y="4919064"/>
                  <a:pt x="2135229" y="4919575"/>
                </a:cubicBezTo>
                <a:cubicBezTo>
                  <a:pt x="2140230" y="4920086"/>
                  <a:pt x="2145380" y="4922549"/>
                  <a:pt x="2150681" y="4926962"/>
                </a:cubicBezTo>
                <a:cubicBezTo>
                  <a:pt x="2156104" y="4931477"/>
                  <a:pt x="2161716" y="4938028"/>
                  <a:pt x="2167510" y="4946610"/>
                </a:cubicBezTo>
                <a:lnTo>
                  <a:pt x="2173669" y="4939213"/>
                </a:lnTo>
                <a:lnTo>
                  <a:pt x="2104090" y="4837762"/>
                </a:lnTo>
                <a:lnTo>
                  <a:pt x="2098394" y="4844603"/>
                </a:lnTo>
                <a:cubicBezTo>
                  <a:pt x="2107685" y="4861523"/>
                  <a:pt x="2111758" y="4875873"/>
                  <a:pt x="2110613" y="4887652"/>
                </a:cubicBezTo>
                <a:cubicBezTo>
                  <a:pt x="2109468" y="4899432"/>
                  <a:pt x="2101915" y="4913705"/>
                  <a:pt x="2087957" y="4930471"/>
                </a:cubicBezTo>
                <a:lnTo>
                  <a:pt x="2068405" y="4953955"/>
                </a:lnTo>
                <a:lnTo>
                  <a:pt x="1993152" y="4842770"/>
                </a:lnTo>
                <a:lnTo>
                  <a:pt x="2019634" y="4810965"/>
                </a:lnTo>
                <a:cubicBezTo>
                  <a:pt x="2037391" y="4789637"/>
                  <a:pt x="2049842" y="4776939"/>
                  <a:pt x="2056988" y="4772869"/>
                </a:cubicBezTo>
                <a:cubicBezTo>
                  <a:pt x="2066617" y="4767320"/>
                  <a:pt x="2076012" y="4764809"/>
                  <a:pt x="2085174" y="4765340"/>
                </a:cubicBezTo>
                <a:cubicBezTo>
                  <a:pt x="2092279" y="4765829"/>
                  <a:pt x="2099099" y="4768794"/>
                  <a:pt x="2105635" y="4774234"/>
                </a:cubicBezTo>
                <a:cubicBezTo>
                  <a:pt x="2109455" y="4777416"/>
                  <a:pt x="2113842" y="4781799"/>
                  <a:pt x="2118794" y="4787384"/>
                </a:cubicBezTo>
                <a:lnTo>
                  <a:pt x="2124491" y="4780542"/>
                </a:lnTo>
                <a:close/>
                <a:moveTo>
                  <a:pt x="2260159" y="4433151"/>
                </a:moveTo>
                <a:lnTo>
                  <a:pt x="2202217" y="4520609"/>
                </a:lnTo>
                <a:lnTo>
                  <a:pt x="2208177" y="4527732"/>
                </a:lnTo>
                <a:cubicBezTo>
                  <a:pt x="2209462" y="4526083"/>
                  <a:pt x="2210637" y="4524455"/>
                  <a:pt x="2211700" y="4522851"/>
                </a:cubicBezTo>
                <a:cubicBezTo>
                  <a:pt x="2217990" y="4513356"/>
                  <a:pt x="2223692" y="4507801"/>
                  <a:pt x="2228803" y="4506184"/>
                </a:cubicBezTo>
                <a:cubicBezTo>
                  <a:pt x="2233916" y="4504568"/>
                  <a:pt x="2238945" y="4505399"/>
                  <a:pt x="2243893" y="4508677"/>
                </a:cubicBezTo>
                <a:cubicBezTo>
                  <a:pt x="2251114" y="4513461"/>
                  <a:pt x="2260037" y="4522067"/>
                  <a:pt x="2270662" y="4534495"/>
                </a:cubicBezTo>
                <a:lnTo>
                  <a:pt x="2399762" y="4685549"/>
                </a:lnTo>
                <a:lnTo>
                  <a:pt x="2130851" y="4628325"/>
                </a:lnTo>
                <a:lnTo>
                  <a:pt x="2085799" y="4696325"/>
                </a:lnTo>
                <a:lnTo>
                  <a:pt x="2091757" y="4703449"/>
                </a:lnTo>
                <a:cubicBezTo>
                  <a:pt x="2100488" y="4691144"/>
                  <a:pt x="2108328" y="4683013"/>
                  <a:pt x="2115280" y="4679056"/>
                </a:cubicBezTo>
                <a:cubicBezTo>
                  <a:pt x="2122230" y="4675099"/>
                  <a:pt x="2131445" y="4673170"/>
                  <a:pt x="2142925" y="4673271"/>
                </a:cubicBezTo>
                <a:lnTo>
                  <a:pt x="2296332" y="4852553"/>
                </a:lnTo>
                <a:cubicBezTo>
                  <a:pt x="2309990" y="4868530"/>
                  <a:pt x="2318479" y="4880408"/>
                  <a:pt x="2321793" y="4888184"/>
                </a:cubicBezTo>
                <a:cubicBezTo>
                  <a:pt x="2323899" y="4893427"/>
                  <a:pt x="2324339" y="4899588"/>
                  <a:pt x="2323114" y="4906667"/>
                </a:cubicBezTo>
                <a:cubicBezTo>
                  <a:pt x="2322325" y="4911340"/>
                  <a:pt x="2318523" y="4919115"/>
                  <a:pt x="2311702" y="4929990"/>
                </a:cubicBezTo>
                <a:lnTo>
                  <a:pt x="2317264" y="4937715"/>
                </a:lnTo>
                <a:lnTo>
                  <a:pt x="2373876" y="4852265"/>
                </a:lnTo>
                <a:lnTo>
                  <a:pt x="2367784" y="4845340"/>
                </a:lnTo>
                <a:cubicBezTo>
                  <a:pt x="2358698" y="4857023"/>
                  <a:pt x="2351765" y="4863639"/>
                  <a:pt x="2346986" y="4865188"/>
                </a:cubicBezTo>
                <a:cubicBezTo>
                  <a:pt x="2342209" y="4866737"/>
                  <a:pt x="2337277" y="4865827"/>
                  <a:pt x="2332196" y="4862461"/>
                </a:cubicBezTo>
                <a:cubicBezTo>
                  <a:pt x="2325378" y="4857943"/>
                  <a:pt x="2316744" y="4849625"/>
                  <a:pt x="2306298" y="4837509"/>
                </a:cubicBezTo>
                <a:lnTo>
                  <a:pt x="2168829" y="4676867"/>
                </a:lnTo>
                <a:lnTo>
                  <a:pt x="2458241" y="4738438"/>
                </a:lnTo>
                <a:lnTo>
                  <a:pt x="2463025" y="4731216"/>
                </a:lnTo>
                <a:lnTo>
                  <a:pt x="2281160" y="4518648"/>
                </a:lnTo>
                <a:cubicBezTo>
                  <a:pt x="2268437" y="4503869"/>
                  <a:pt x="2260351" y="4492257"/>
                  <a:pt x="2256902" y="4483814"/>
                </a:cubicBezTo>
                <a:cubicBezTo>
                  <a:pt x="2254527" y="4477814"/>
                  <a:pt x="2254016" y="4470742"/>
                  <a:pt x="2255374" y="4462596"/>
                </a:cubicBezTo>
                <a:cubicBezTo>
                  <a:pt x="2256290" y="4456854"/>
                  <a:pt x="2259830" y="4449481"/>
                  <a:pt x="2265988" y="4440476"/>
                </a:cubicBezTo>
                <a:close/>
                <a:moveTo>
                  <a:pt x="2371259" y="4182677"/>
                </a:moveTo>
                <a:lnTo>
                  <a:pt x="2367213" y="4190608"/>
                </a:lnTo>
                <a:cubicBezTo>
                  <a:pt x="2370867" y="4200036"/>
                  <a:pt x="2372751" y="4206401"/>
                  <a:pt x="2372868" y="4209701"/>
                </a:cubicBezTo>
                <a:cubicBezTo>
                  <a:pt x="2372986" y="4213003"/>
                  <a:pt x="2372169" y="4216368"/>
                  <a:pt x="2370419" y="4219797"/>
                </a:cubicBezTo>
                <a:cubicBezTo>
                  <a:pt x="2368668" y="4223227"/>
                  <a:pt x="2364398" y="4228070"/>
                  <a:pt x="2357603" y="4234328"/>
                </a:cubicBezTo>
                <a:cubicBezTo>
                  <a:pt x="2341920" y="4248477"/>
                  <a:pt x="2330469" y="4262624"/>
                  <a:pt x="2323252" y="4276771"/>
                </a:cubicBezTo>
                <a:cubicBezTo>
                  <a:pt x="2307869" y="4306921"/>
                  <a:pt x="2301187" y="4341194"/>
                  <a:pt x="2303206" y="4379592"/>
                </a:cubicBezTo>
                <a:cubicBezTo>
                  <a:pt x="2305226" y="4417990"/>
                  <a:pt x="2316902" y="4453347"/>
                  <a:pt x="2338232" y="4485661"/>
                </a:cubicBezTo>
                <a:cubicBezTo>
                  <a:pt x="2359563" y="4517974"/>
                  <a:pt x="2386088" y="4542224"/>
                  <a:pt x="2417809" y="4558409"/>
                </a:cubicBezTo>
                <a:cubicBezTo>
                  <a:pt x="2438530" y="4568979"/>
                  <a:pt x="2460332" y="4574071"/>
                  <a:pt x="2483222" y="4573684"/>
                </a:cubicBezTo>
                <a:cubicBezTo>
                  <a:pt x="2506111" y="4573296"/>
                  <a:pt x="2527187" y="4566490"/>
                  <a:pt x="2546448" y="4553267"/>
                </a:cubicBezTo>
                <a:cubicBezTo>
                  <a:pt x="2565711" y="4540044"/>
                  <a:pt x="2581394" y="4521573"/>
                  <a:pt x="2593496" y="4497853"/>
                </a:cubicBezTo>
                <a:cubicBezTo>
                  <a:pt x="2607131" y="4471133"/>
                  <a:pt x="2612936" y="4445192"/>
                  <a:pt x="2610916" y="4420030"/>
                </a:cubicBezTo>
                <a:cubicBezTo>
                  <a:pt x="2608898" y="4394868"/>
                  <a:pt x="2599396" y="4368049"/>
                  <a:pt x="2582409" y="4339573"/>
                </a:cubicBezTo>
                <a:lnTo>
                  <a:pt x="2577270" y="4349646"/>
                </a:lnTo>
                <a:cubicBezTo>
                  <a:pt x="2588921" y="4372340"/>
                  <a:pt x="2595222" y="4393699"/>
                  <a:pt x="2596171" y="4413722"/>
                </a:cubicBezTo>
                <a:cubicBezTo>
                  <a:pt x="2597122" y="4433746"/>
                  <a:pt x="2592528" y="4453689"/>
                  <a:pt x="2582396" y="4473550"/>
                </a:cubicBezTo>
                <a:cubicBezTo>
                  <a:pt x="2568979" y="4499842"/>
                  <a:pt x="2549686" y="4516920"/>
                  <a:pt x="2524514" y="4524787"/>
                </a:cubicBezTo>
                <a:cubicBezTo>
                  <a:pt x="2499340" y="4532652"/>
                  <a:pt x="2472678" y="4529405"/>
                  <a:pt x="2444529" y="4515043"/>
                </a:cubicBezTo>
                <a:cubicBezTo>
                  <a:pt x="2416951" y="4500972"/>
                  <a:pt x="2392646" y="4481369"/>
                  <a:pt x="2371615" y="4456231"/>
                </a:cubicBezTo>
                <a:cubicBezTo>
                  <a:pt x="2346109" y="4425749"/>
                  <a:pt x="2330657" y="4393733"/>
                  <a:pt x="2325263" y="4360187"/>
                </a:cubicBezTo>
                <a:cubicBezTo>
                  <a:pt x="2321030" y="4333895"/>
                  <a:pt x="2325438" y="4307960"/>
                  <a:pt x="2338486" y="4282383"/>
                </a:cubicBezTo>
                <a:cubicBezTo>
                  <a:pt x="2343371" y="4272809"/>
                  <a:pt x="2349211" y="4264804"/>
                  <a:pt x="2356008" y="4258367"/>
                </a:cubicBezTo>
                <a:cubicBezTo>
                  <a:pt x="2362805" y="4251929"/>
                  <a:pt x="2369979" y="4247397"/>
                  <a:pt x="2377532" y="4244768"/>
                </a:cubicBezTo>
                <a:cubicBezTo>
                  <a:pt x="2385088" y="4242139"/>
                  <a:pt x="2392879" y="4241251"/>
                  <a:pt x="2400907" y="4242106"/>
                </a:cubicBezTo>
                <a:cubicBezTo>
                  <a:pt x="2408936" y="4242960"/>
                  <a:pt x="2417417" y="4245217"/>
                  <a:pt x="2426357" y="4248878"/>
                </a:cubicBezTo>
                <a:lnTo>
                  <a:pt x="2450369" y="4260049"/>
                </a:lnTo>
                <a:lnTo>
                  <a:pt x="2454307" y="4252333"/>
                </a:lnTo>
                <a:close/>
                <a:moveTo>
                  <a:pt x="2468903" y="3933749"/>
                </a:moveTo>
                <a:lnTo>
                  <a:pt x="2385575" y="4152800"/>
                </a:lnTo>
                <a:lnTo>
                  <a:pt x="2392870" y="4158664"/>
                </a:lnTo>
                <a:lnTo>
                  <a:pt x="2394666" y="4153941"/>
                </a:lnTo>
                <a:cubicBezTo>
                  <a:pt x="2399059" y="4142396"/>
                  <a:pt x="2403621" y="4135250"/>
                  <a:pt x="2408357" y="4132504"/>
                </a:cubicBezTo>
                <a:cubicBezTo>
                  <a:pt x="2413091" y="4129756"/>
                  <a:pt x="2418307" y="4129466"/>
                  <a:pt x="2424005" y="4131634"/>
                </a:cubicBezTo>
                <a:cubicBezTo>
                  <a:pt x="2431800" y="4134600"/>
                  <a:pt x="2442324" y="4141005"/>
                  <a:pt x="2455568" y="4150850"/>
                </a:cubicBezTo>
                <a:lnTo>
                  <a:pt x="2619172" y="4274357"/>
                </a:lnTo>
                <a:cubicBezTo>
                  <a:pt x="2636704" y="4287375"/>
                  <a:pt x="2647774" y="4297079"/>
                  <a:pt x="2652381" y="4303465"/>
                </a:cubicBezTo>
                <a:cubicBezTo>
                  <a:pt x="2655552" y="4307760"/>
                  <a:pt x="2657347" y="4313420"/>
                  <a:pt x="2657763" y="4320444"/>
                </a:cubicBezTo>
                <a:cubicBezTo>
                  <a:pt x="2658024" y="4325177"/>
                  <a:pt x="2656078" y="4333447"/>
                  <a:pt x="2651930" y="4345256"/>
                </a:cubicBezTo>
                <a:lnTo>
                  <a:pt x="2659139" y="4351345"/>
                </a:lnTo>
                <a:lnTo>
                  <a:pt x="2748798" y="4115653"/>
                </a:lnTo>
                <a:lnTo>
                  <a:pt x="2674961" y="4054612"/>
                </a:lnTo>
                <a:lnTo>
                  <a:pt x="2671797" y="4062933"/>
                </a:lnTo>
                <a:cubicBezTo>
                  <a:pt x="2692129" y="4086631"/>
                  <a:pt x="2704119" y="4109255"/>
                  <a:pt x="2707762" y="4130807"/>
                </a:cubicBezTo>
                <a:cubicBezTo>
                  <a:pt x="2711405" y="4152360"/>
                  <a:pt x="2707668" y="4177754"/>
                  <a:pt x="2696544" y="4206990"/>
                </a:cubicBezTo>
                <a:lnTo>
                  <a:pt x="2686279" y="4233979"/>
                </a:lnTo>
                <a:cubicBezTo>
                  <a:pt x="2682401" y="4244174"/>
                  <a:pt x="2678928" y="4250146"/>
                  <a:pt x="2675858" y="4251897"/>
                </a:cubicBezTo>
                <a:cubicBezTo>
                  <a:pt x="2671435" y="4254505"/>
                  <a:pt x="2667274" y="4255068"/>
                  <a:pt x="2663375" y="4253585"/>
                </a:cubicBezTo>
                <a:cubicBezTo>
                  <a:pt x="2658276" y="4251644"/>
                  <a:pt x="2651398" y="4247398"/>
                  <a:pt x="2642736" y="4240841"/>
                </a:cubicBezTo>
                <a:lnTo>
                  <a:pt x="2552962" y="4172967"/>
                </a:lnTo>
                <a:lnTo>
                  <a:pt x="2563999" y="4143956"/>
                </a:lnTo>
                <a:cubicBezTo>
                  <a:pt x="2569589" y="4129262"/>
                  <a:pt x="2574192" y="4119986"/>
                  <a:pt x="2577805" y="4116125"/>
                </a:cubicBezTo>
                <a:cubicBezTo>
                  <a:pt x="2581417" y="4112265"/>
                  <a:pt x="2585673" y="4109764"/>
                  <a:pt x="2590571" y="4108624"/>
                </a:cubicBezTo>
                <a:cubicBezTo>
                  <a:pt x="2595466" y="4107483"/>
                  <a:pt x="2601138" y="4108139"/>
                  <a:pt x="2607585" y="4110591"/>
                </a:cubicBezTo>
                <a:cubicBezTo>
                  <a:pt x="2614182" y="4113100"/>
                  <a:pt x="2621615" y="4117473"/>
                  <a:pt x="2629884" y="4123707"/>
                </a:cubicBezTo>
                <a:lnTo>
                  <a:pt x="2633305" y="4114712"/>
                </a:lnTo>
                <a:lnTo>
                  <a:pt x="2534548" y="4041360"/>
                </a:lnTo>
                <a:lnTo>
                  <a:pt x="2531384" y="4049681"/>
                </a:lnTo>
                <a:cubicBezTo>
                  <a:pt x="2545665" y="4062666"/>
                  <a:pt x="2554178" y="4074914"/>
                  <a:pt x="2556922" y="4086427"/>
                </a:cubicBezTo>
                <a:cubicBezTo>
                  <a:pt x="2559664" y="4097940"/>
                  <a:pt x="2557157" y="4113892"/>
                  <a:pt x="2549401" y="4134282"/>
                </a:cubicBezTo>
                <a:lnTo>
                  <a:pt x="2538536" y="4162845"/>
                </a:lnTo>
                <a:lnTo>
                  <a:pt x="2431252" y="4082130"/>
                </a:lnTo>
                <a:lnTo>
                  <a:pt x="2445967" y="4043447"/>
                </a:lnTo>
                <a:cubicBezTo>
                  <a:pt x="2455834" y="4017509"/>
                  <a:pt x="2463484" y="4001455"/>
                  <a:pt x="2468921" y="3995284"/>
                </a:cubicBezTo>
                <a:cubicBezTo>
                  <a:pt x="2476226" y="3986909"/>
                  <a:pt x="2484297" y="3981483"/>
                  <a:pt x="2493133" y="3979009"/>
                </a:cubicBezTo>
                <a:cubicBezTo>
                  <a:pt x="2500014" y="3977164"/>
                  <a:pt x="2507428" y="3977752"/>
                  <a:pt x="2515374" y="3980776"/>
                </a:cubicBezTo>
                <a:cubicBezTo>
                  <a:pt x="2520021" y="3982543"/>
                  <a:pt x="2525594" y="3985264"/>
                  <a:pt x="2532091" y="3988937"/>
                </a:cubicBezTo>
                <a:lnTo>
                  <a:pt x="2535258" y="3980616"/>
                </a:lnTo>
                <a:close/>
                <a:moveTo>
                  <a:pt x="2519631" y="3708003"/>
                </a:moveTo>
                <a:lnTo>
                  <a:pt x="2517195" y="3716816"/>
                </a:lnTo>
                <a:cubicBezTo>
                  <a:pt x="2523574" y="3723240"/>
                  <a:pt x="2527476" y="3728396"/>
                  <a:pt x="2528896" y="3732284"/>
                </a:cubicBezTo>
                <a:cubicBezTo>
                  <a:pt x="2530319" y="3736172"/>
                  <a:pt x="2530410" y="3740358"/>
                  <a:pt x="2529168" y="3744842"/>
                </a:cubicBezTo>
                <a:cubicBezTo>
                  <a:pt x="2528444" y="3747470"/>
                  <a:pt x="2527547" y="3749802"/>
                  <a:pt x="2526486" y="3751839"/>
                </a:cubicBezTo>
                <a:cubicBezTo>
                  <a:pt x="2525919" y="3752681"/>
                  <a:pt x="2522619" y="3757094"/>
                  <a:pt x="2516583" y="3765078"/>
                </a:cubicBezTo>
                <a:cubicBezTo>
                  <a:pt x="2507822" y="3776303"/>
                  <a:pt x="2502314" y="3784184"/>
                  <a:pt x="2500062" y="3788721"/>
                </a:cubicBezTo>
                <a:cubicBezTo>
                  <a:pt x="2496225" y="3795981"/>
                  <a:pt x="2493108" y="3803940"/>
                  <a:pt x="2490715" y="3812598"/>
                </a:cubicBezTo>
                <a:cubicBezTo>
                  <a:pt x="2483618" y="3838264"/>
                  <a:pt x="2485612" y="3861451"/>
                  <a:pt x="2496697" y="3882157"/>
                </a:cubicBezTo>
                <a:cubicBezTo>
                  <a:pt x="2507781" y="3902864"/>
                  <a:pt x="2524300" y="3916252"/>
                  <a:pt x="2546256" y="3922322"/>
                </a:cubicBezTo>
                <a:cubicBezTo>
                  <a:pt x="2560016" y="3926127"/>
                  <a:pt x="2574142" y="3926204"/>
                  <a:pt x="2588630" y="3922555"/>
                </a:cubicBezTo>
                <a:cubicBezTo>
                  <a:pt x="2597404" y="3920319"/>
                  <a:pt x="2611638" y="3913686"/>
                  <a:pt x="2631330" y="3902654"/>
                </a:cubicBezTo>
                <a:cubicBezTo>
                  <a:pt x="2672366" y="3880048"/>
                  <a:pt x="2700304" y="3866885"/>
                  <a:pt x="2715146" y="3863167"/>
                </a:cubicBezTo>
                <a:cubicBezTo>
                  <a:pt x="2725129" y="3860767"/>
                  <a:pt x="2735377" y="3861021"/>
                  <a:pt x="2745892" y="3863928"/>
                </a:cubicBezTo>
                <a:cubicBezTo>
                  <a:pt x="2762127" y="3868417"/>
                  <a:pt x="2775013" y="3877638"/>
                  <a:pt x="2784552" y="3891593"/>
                </a:cubicBezTo>
                <a:cubicBezTo>
                  <a:pt x="2794093" y="3905547"/>
                  <a:pt x="2796062" y="3922652"/>
                  <a:pt x="2790463" y="3942907"/>
                </a:cubicBezTo>
                <a:cubicBezTo>
                  <a:pt x="2784434" y="3964707"/>
                  <a:pt x="2772903" y="3980533"/>
                  <a:pt x="2755864" y="3990386"/>
                </a:cubicBezTo>
                <a:cubicBezTo>
                  <a:pt x="2738828" y="4000238"/>
                  <a:pt x="2719718" y="4002235"/>
                  <a:pt x="2698536" y="3996380"/>
                </a:cubicBezTo>
                <a:cubicBezTo>
                  <a:pt x="2691116" y="3994327"/>
                  <a:pt x="2681911" y="3991200"/>
                  <a:pt x="2670924" y="3986997"/>
                </a:cubicBezTo>
                <a:lnTo>
                  <a:pt x="2668744" y="3994882"/>
                </a:lnTo>
                <a:lnTo>
                  <a:pt x="2778217" y="4053111"/>
                </a:lnTo>
                <a:lnTo>
                  <a:pt x="2780655" y="4044297"/>
                </a:lnTo>
                <a:cubicBezTo>
                  <a:pt x="2769695" y="4035776"/>
                  <a:pt x="2765479" y="4026954"/>
                  <a:pt x="2768001" y="4017832"/>
                </a:cubicBezTo>
                <a:cubicBezTo>
                  <a:pt x="2769111" y="4013812"/>
                  <a:pt x="2771659" y="4009107"/>
                  <a:pt x="2775645" y="4003719"/>
                </a:cubicBezTo>
                <a:cubicBezTo>
                  <a:pt x="2787167" y="3987930"/>
                  <a:pt x="2794891" y="3976252"/>
                  <a:pt x="2798814" y="3968682"/>
                </a:cubicBezTo>
                <a:cubicBezTo>
                  <a:pt x="2802738" y="3961112"/>
                  <a:pt x="2805982" y="3952689"/>
                  <a:pt x="2808547" y="3943413"/>
                </a:cubicBezTo>
                <a:cubicBezTo>
                  <a:pt x="2813719" y="3924704"/>
                  <a:pt x="2814387" y="3906332"/>
                  <a:pt x="2810554" y="3888297"/>
                </a:cubicBezTo>
                <a:cubicBezTo>
                  <a:pt x="2806719" y="3870260"/>
                  <a:pt x="2798508" y="3854966"/>
                  <a:pt x="2785917" y="3842415"/>
                </a:cubicBezTo>
                <a:cubicBezTo>
                  <a:pt x="2773325" y="3829863"/>
                  <a:pt x="2759068" y="3821386"/>
                  <a:pt x="2743144" y="3816983"/>
                </a:cubicBezTo>
                <a:cubicBezTo>
                  <a:pt x="2729074" y="3813093"/>
                  <a:pt x="2714876" y="3812829"/>
                  <a:pt x="2700547" y="3816191"/>
                </a:cubicBezTo>
                <a:cubicBezTo>
                  <a:pt x="2686221" y="3819553"/>
                  <a:pt x="2664767" y="3829723"/>
                  <a:pt x="2636189" y="3846704"/>
                </a:cubicBezTo>
                <a:cubicBezTo>
                  <a:pt x="2607613" y="3863684"/>
                  <a:pt x="2587529" y="3874026"/>
                  <a:pt x="2575936" y="3877727"/>
                </a:cubicBezTo>
                <a:cubicBezTo>
                  <a:pt x="2564344" y="3881430"/>
                  <a:pt x="2553137" y="3881784"/>
                  <a:pt x="2542313" y="3878792"/>
                </a:cubicBezTo>
                <a:cubicBezTo>
                  <a:pt x="2529944" y="3875372"/>
                  <a:pt x="2520433" y="3867334"/>
                  <a:pt x="2513781" y="3854676"/>
                </a:cubicBezTo>
                <a:cubicBezTo>
                  <a:pt x="2507128" y="3842019"/>
                  <a:pt x="2506024" y="3827651"/>
                  <a:pt x="2510469" y="3811570"/>
                </a:cubicBezTo>
                <a:cubicBezTo>
                  <a:pt x="2516070" y="3791316"/>
                  <a:pt x="2526534" y="3776650"/>
                  <a:pt x="2541858" y="3767573"/>
                </a:cubicBezTo>
                <a:cubicBezTo>
                  <a:pt x="2557183" y="3758495"/>
                  <a:pt x="2574200" y="3756543"/>
                  <a:pt x="2592907" y="3761716"/>
                </a:cubicBezTo>
                <a:cubicBezTo>
                  <a:pt x="2598628" y="3763297"/>
                  <a:pt x="2606042" y="3765679"/>
                  <a:pt x="2615148" y="3768863"/>
                </a:cubicBezTo>
                <a:lnTo>
                  <a:pt x="2617327" y="3760977"/>
                </a:lnTo>
                <a:close/>
                <a:moveTo>
                  <a:pt x="649866" y="3403591"/>
                </a:moveTo>
                <a:cubicBezTo>
                  <a:pt x="574861" y="3403590"/>
                  <a:pt x="514058" y="3464393"/>
                  <a:pt x="514056" y="3539399"/>
                </a:cubicBezTo>
                <a:cubicBezTo>
                  <a:pt x="514056" y="3614404"/>
                  <a:pt x="574861" y="3675208"/>
                  <a:pt x="649866" y="3675208"/>
                </a:cubicBezTo>
                <a:cubicBezTo>
                  <a:pt x="724869" y="3675208"/>
                  <a:pt x="785673" y="3614404"/>
                  <a:pt x="785675" y="3539398"/>
                </a:cubicBezTo>
                <a:cubicBezTo>
                  <a:pt x="785675" y="3464394"/>
                  <a:pt x="724871" y="3403591"/>
                  <a:pt x="649866" y="3403591"/>
                </a:cubicBezTo>
                <a:close/>
                <a:moveTo>
                  <a:pt x="14199" y="3045988"/>
                </a:moveTo>
                <a:cubicBezTo>
                  <a:pt x="121350" y="3045988"/>
                  <a:pt x="208211" y="3132851"/>
                  <a:pt x="208211" y="3240000"/>
                </a:cubicBezTo>
                <a:cubicBezTo>
                  <a:pt x="208211" y="3347150"/>
                  <a:pt x="121350" y="3434012"/>
                  <a:pt x="14199" y="3434012"/>
                </a:cubicBezTo>
                <a:lnTo>
                  <a:pt x="0" y="3431145"/>
                </a:lnTo>
                <a:lnTo>
                  <a:pt x="0" y="3048855"/>
                </a:lnTo>
                <a:close/>
                <a:moveTo>
                  <a:pt x="591434" y="2703530"/>
                </a:moveTo>
                <a:cubicBezTo>
                  <a:pt x="516431" y="2703529"/>
                  <a:pt x="455628" y="2764335"/>
                  <a:pt x="455628" y="2839339"/>
                </a:cubicBezTo>
                <a:cubicBezTo>
                  <a:pt x="455626" y="2914343"/>
                  <a:pt x="516429" y="2975147"/>
                  <a:pt x="591436" y="2975147"/>
                </a:cubicBezTo>
                <a:cubicBezTo>
                  <a:pt x="666441" y="2975147"/>
                  <a:pt x="727245" y="2914342"/>
                  <a:pt x="727245" y="2839340"/>
                </a:cubicBezTo>
                <a:cubicBezTo>
                  <a:pt x="727245" y="2764333"/>
                  <a:pt x="666441" y="2703530"/>
                  <a:pt x="591434" y="2703530"/>
                </a:cubicBezTo>
                <a:close/>
                <a:moveTo>
                  <a:pt x="2412502" y="2358827"/>
                </a:moveTo>
                <a:cubicBezTo>
                  <a:pt x="2407350" y="2374512"/>
                  <a:pt x="2400628" y="2384239"/>
                  <a:pt x="2392340" y="2388011"/>
                </a:cubicBezTo>
                <a:cubicBezTo>
                  <a:pt x="2373764" y="2398644"/>
                  <a:pt x="2354225" y="2408650"/>
                  <a:pt x="2333720" y="2418031"/>
                </a:cubicBezTo>
                <a:cubicBezTo>
                  <a:pt x="2313026" y="2426686"/>
                  <a:pt x="2296875" y="2440490"/>
                  <a:pt x="2285271" y="2459444"/>
                </a:cubicBezTo>
                <a:cubicBezTo>
                  <a:pt x="2282680" y="2477127"/>
                  <a:pt x="2282693" y="2494570"/>
                  <a:pt x="2285312" y="2511769"/>
                </a:cubicBezTo>
                <a:cubicBezTo>
                  <a:pt x="2287823" y="2530382"/>
                  <a:pt x="2295056" y="2550098"/>
                  <a:pt x="2307007" y="2570915"/>
                </a:cubicBezTo>
                <a:cubicBezTo>
                  <a:pt x="2327148" y="2600977"/>
                  <a:pt x="2348267" y="2627979"/>
                  <a:pt x="2370365" y="2651923"/>
                </a:cubicBezTo>
                <a:cubicBezTo>
                  <a:pt x="2379352" y="2661772"/>
                  <a:pt x="2389878" y="2662068"/>
                  <a:pt x="2401943" y="2652808"/>
                </a:cubicBezTo>
                <a:cubicBezTo>
                  <a:pt x="2414140" y="2646010"/>
                  <a:pt x="2428318" y="2637390"/>
                  <a:pt x="2444479" y="2626949"/>
                </a:cubicBezTo>
                <a:cubicBezTo>
                  <a:pt x="2460654" y="2610831"/>
                  <a:pt x="2477927" y="2595631"/>
                  <a:pt x="2496302" y="2581348"/>
                </a:cubicBezTo>
                <a:cubicBezTo>
                  <a:pt x="2500221" y="2576473"/>
                  <a:pt x="2505535" y="2568373"/>
                  <a:pt x="2512244" y="2557047"/>
                </a:cubicBezTo>
                <a:cubicBezTo>
                  <a:pt x="2518950" y="2545722"/>
                  <a:pt x="2515339" y="2544279"/>
                  <a:pt x="2501407" y="2552719"/>
                </a:cubicBezTo>
                <a:cubicBezTo>
                  <a:pt x="2478263" y="2563707"/>
                  <a:pt x="2454012" y="2570227"/>
                  <a:pt x="2428646" y="2572279"/>
                </a:cubicBezTo>
                <a:cubicBezTo>
                  <a:pt x="2408158" y="2576138"/>
                  <a:pt x="2390622" y="2570186"/>
                  <a:pt x="2376043" y="2554422"/>
                </a:cubicBezTo>
                <a:cubicBezTo>
                  <a:pt x="2349759" y="2533325"/>
                  <a:pt x="2331176" y="2509477"/>
                  <a:pt x="2320295" y="2482879"/>
                </a:cubicBezTo>
                <a:cubicBezTo>
                  <a:pt x="2337085" y="2473889"/>
                  <a:pt x="2354527" y="2463286"/>
                  <a:pt x="2372626" y="2451072"/>
                </a:cubicBezTo>
                <a:cubicBezTo>
                  <a:pt x="2403142" y="2435796"/>
                  <a:pt x="2420448" y="2411674"/>
                  <a:pt x="2424544" y="2378705"/>
                </a:cubicBezTo>
                <a:close/>
                <a:moveTo>
                  <a:pt x="2469481" y="2289722"/>
                </a:moveTo>
                <a:lnTo>
                  <a:pt x="2470415" y="2290165"/>
                </a:lnTo>
                <a:lnTo>
                  <a:pt x="2471227" y="2291363"/>
                </a:lnTo>
                <a:close/>
                <a:moveTo>
                  <a:pt x="2492952" y="2152532"/>
                </a:moveTo>
                <a:cubicBezTo>
                  <a:pt x="2500571" y="2163223"/>
                  <a:pt x="2511461" y="2171122"/>
                  <a:pt x="2525630" y="2176234"/>
                </a:cubicBezTo>
                <a:cubicBezTo>
                  <a:pt x="2541263" y="2190150"/>
                  <a:pt x="2557744" y="2203268"/>
                  <a:pt x="2575069" y="2215589"/>
                </a:cubicBezTo>
                <a:cubicBezTo>
                  <a:pt x="2579257" y="2221974"/>
                  <a:pt x="2584487" y="2228079"/>
                  <a:pt x="2590756" y="2233904"/>
                </a:cubicBezTo>
                <a:lnTo>
                  <a:pt x="2599898" y="2240840"/>
                </a:lnTo>
                <a:lnTo>
                  <a:pt x="2571389" y="2236952"/>
                </a:lnTo>
                <a:cubicBezTo>
                  <a:pt x="2558112" y="2233870"/>
                  <a:pt x="2545025" y="2229543"/>
                  <a:pt x="2532132" y="2223969"/>
                </a:cubicBezTo>
                <a:cubicBezTo>
                  <a:pt x="2529965" y="2222160"/>
                  <a:pt x="2528560" y="2216060"/>
                  <a:pt x="2527918" y="2205667"/>
                </a:cubicBezTo>
                <a:cubicBezTo>
                  <a:pt x="2514591" y="2192024"/>
                  <a:pt x="2502062" y="2178374"/>
                  <a:pt x="2490327" y="2164717"/>
                </a:cubicBezTo>
                <a:cubicBezTo>
                  <a:pt x="2489257" y="2164208"/>
                  <a:pt x="2488160" y="2163014"/>
                  <a:pt x="2487033" y="2161132"/>
                </a:cubicBezTo>
                <a:lnTo>
                  <a:pt x="2483950" y="2154288"/>
                </a:lnTo>
                <a:close/>
                <a:moveTo>
                  <a:pt x="2525076" y="2082538"/>
                </a:moveTo>
                <a:cubicBezTo>
                  <a:pt x="2512556" y="2082311"/>
                  <a:pt x="2500562" y="2083309"/>
                  <a:pt x="2489098" y="2085534"/>
                </a:cubicBezTo>
                <a:cubicBezTo>
                  <a:pt x="2481372" y="2088914"/>
                  <a:pt x="2473463" y="2092759"/>
                  <a:pt x="2465372" y="2097070"/>
                </a:cubicBezTo>
                <a:cubicBezTo>
                  <a:pt x="2456215" y="2098136"/>
                  <a:pt x="2449875" y="2102408"/>
                  <a:pt x="2446351" y="2109884"/>
                </a:cubicBezTo>
                <a:cubicBezTo>
                  <a:pt x="2442828" y="2117360"/>
                  <a:pt x="2437594" y="2123201"/>
                  <a:pt x="2430651" y="2127407"/>
                </a:cubicBezTo>
                <a:cubicBezTo>
                  <a:pt x="2429032" y="2152163"/>
                  <a:pt x="2439987" y="2162452"/>
                  <a:pt x="2463512" y="2158273"/>
                </a:cubicBezTo>
                <a:lnTo>
                  <a:pt x="2465165" y="2157951"/>
                </a:lnTo>
                <a:lnTo>
                  <a:pt x="2458847" y="2186109"/>
                </a:lnTo>
                <a:cubicBezTo>
                  <a:pt x="2457836" y="2195385"/>
                  <a:pt x="2457942" y="2204475"/>
                  <a:pt x="2459160" y="2213380"/>
                </a:cubicBezTo>
                <a:cubicBezTo>
                  <a:pt x="2458811" y="2217873"/>
                  <a:pt x="2459405" y="2221944"/>
                  <a:pt x="2460945" y="2225593"/>
                </a:cubicBezTo>
                <a:cubicBezTo>
                  <a:pt x="2462486" y="2229240"/>
                  <a:pt x="2462044" y="2228926"/>
                  <a:pt x="2459625" y="2224652"/>
                </a:cubicBezTo>
                <a:cubicBezTo>
                  <a:pt x="2438183" y="2219786"/>
                  <a:pt x="2419236" y="2214583"/>
                  <a:pt x="2402788" y="2209044"/>
                </a:cubicBezTo>
                <a:cubicBezTo>
                  <a:pt x="2402105" y="2203755"/>
                  <a:pt x="2397938" y="2200244"/>
                  <a:pt x="2390283" y="2198509"/>
                </a:cubicBezTo>
                <a:cubicBezTo>
                  <a:pt x="2382631" y="2196773"/>
                  <a:pt x="2377082" y="2193062"/>
                  <a:pt x="2373637" y="2187376"/>
                </a:cubicBezTo>
                <a:cubicBezTo>
                  <a:pt x="2362650" y="2199685"/>
                  <a:pt x="2352384" y="2208134"/>
                  <a:pt x="2342841" y="2212725"/>
                </a:cubicBezTo>
                <a:cubicBezTo>
                  <a:pt x="2320461" y="2218680"/>
                  <a:pt x="2315944" y="2231073"/>
                  <a:pt x="2329292" y="2249904"/>
                </a:cubicBezTo>
                <a:cubicBezTo>
                  <a:pt x="2342684" y="2264044"/>
                  <a:pt x="2355312" y="2275052"/>
                  <a:pt x="2367181" y="2282930"/>
                </a:cubicBezTo>
                <a:lnTo>
                  <a:pt x="2371788" y="2285639"/>
                </a:lnTo>
                <a:lnTo>
                  <a:pt x="2363779" y="2283403"/>
                </a:lnTo>
                <a:cubicBezTo>
                  <a:pt x="2306578" y="2274823"/>
                  <a:pt x="2249321" y="2271659"/>
                  <a:pt x="2192007" y="2273909"/>
                </a:cubicBezTo>
                <a:cubicBezTo>
                  <a:pt x="2183999" y="2273700"/>
                  <a:pt x="2175348" y="2277039"/>
                  <a:pt x="2166057" y="2283928"/>
                </a:cubicBezTo>
                <a:cubicBezTo>
                  <a:pt x="2156570" y="2285274"/>
                  <a:pt x="2150513" y="2289569"/>
                  <a:pt x="2147883" y="2296813"/>
                </a:cubicBezTo>
                <a:cubicBezTo>
                  <a:pt x="2145255" y="2304056"/>
                  <a:pt x="2139079" y="2310625"/>
                  <a:pt x="2129352" y="2316515"/>
                </a:cubicBezTo>
                <a:cubicBezTo>
                  <a:pt x="2143908" y="2331326"/>
                  <a:pt x="2157038" y="2337869"/>
                  <a:pt x="2168750" y="2336147"/>
                </a:cubicBezTo>
                <a:cubicBezTo>
                  <a:pt x="2180459" y="2334424"/>
                  <a:pt x="2191557" y="2334458"/>
                  <a:pt x="2202044" y="2336248"/>
                </a:cubicBezTo>
                <a:cubicBezTo>
                  <a:pt x="2261321" y="2335539"/>
                  <a:pt x="2321627" y="2339573"/>
                  <a:pt x="2382958" y="2348351"/>
                </a:cubicBezTo>
                <a:cubicBezTo>
                  <a:pt x="2419085" y="2352753"/>
                  <a:pt x="2452695" y="2364617"/>
                  <a:pt x="2483786" y="2383943"/>
                </a:cubicBezTo>
                <a:lnTo>
                  <a:pt x="2515975" y="2389771"/>
                </a:lnTo>
                <a:cubicBezTo>
                  <a:pt x="2528357" y="2377088"/>
                  <a:pt x="2535943" y="2360029"/>
                  <a:pt x="2538733" y="2338594"/>
                </a:cubicBezTo>
                <a:cubicBezTo>
                  <a:pt x="2529513" y="2325884"/>
                  <a:pt x="2519493" y="2318886"/>
                  <a:pt x="2508669" y="2317599"/>
                </a:cubicBezTo>
                <a:cubicBezTo>
                  <a:pt x="2503259" y="2316956"/>
                  <a:pt x="2498538" y="2315487"/>
                  <a:pt x="2494507" y="2313190"/>
                </a:cubicBezTo>
                <a:lnTo>
                  <a:pt x="2484899" y="2304212"/>
                </a:lnTo>
                <a:lnTo>
                  <a:pt x="2493664" y="2304539"/>
                </a:lnTo>
                <a:cubicBezTo>
                  <a:pt x="2496990" y="2303914"/>
                  <a:pt x="2500562" y="2302546"/>
                  <a:pt x="2504382" y="2300438"/>
                </a:cubicBezTo>
                <a:cubicBezTo>
                  <a:pt x="2516540" y="2300794"/>
                  <a:pt x="2524298" y="2295784"/>
                  <a:pt x="2527655" y="2285408"/>
                </a:cubicBezTo>
                <a:lnTo>
                  <a:pt x="2534229" y="2257501"/>
                </a:lnTo>
                <a:lnTo>
                  <a:pt x="2545812" y="2265466"/>
                </a:lnTo>
                <a:cubicBezTo>
                  <a:pt x="2550212" y="2268018"/>
                  <a:pt x="2554650" y="2270125"/>
                  <a:pt x="2559132" y="2271786"/>
                </a:cubicBezTo>
                <a:cubicBezTo>
                  <a:pt x="2562240" y="2278995"/>
                  <a:pt x="2570066" y="2284738"/>
                  <a:pt x="2582607" y="2289013"/>
                </a:cubicBezTo>
                <a:cubicBezTo>
                  <a:pt x="2594962" y="2295733"/>
                  <a:pt x="2608980" y="2302190"/>
                  <a:pt x="2624665" y="2308383"/>
                </a:cubicBezTo>
                <a:cubicBezTo>
                  <a:pt x="2639522" y="2319829"/>
                  <a:pt x="2656944" y="2327099"/>
                  <a:pt x="2676934" y="2330194"/>
                </a:cubicBezTo>
                <a:cubicBezTo>
                  <a:pt x="2690047" y="2330884"/>
                  <a:pt x="2697478" y="2323345"/>
                  <a:pt x="2699230" y="2307580"/>
                </a:cubicBezTo>
                <a:lnTo>
                  <a:pt x="2706907" y="2254691"/>
                </a:lnTo>
                <a:cubicBezTo>
                  <a:pt x="2706167" y="2248779"/>
                  <a:pt x="2704990" y="2241902"/>
                  <a:pt x="2703384" y="2234064"/>
                </a:cubicBezTo>
                <a:cubicBezTo>
                  <a:pt x="2687900" y="2222888"/>
                  <a:pt x="2672786" y="2213089"/>
                  <a:pt x="2658041" y="2204666"/>
                </a:cubicBezTo>
                <a:cubicBezTo>
                  <a:pt x="2642624" y="2192671"/>
                  <a:pt x="2625687" y="2181433"/>
                  <a:pt x="2607238" y="2170955"/>
                </a:cubicBezTo>
                <a:cubicBezTo>
                  <a:pt x="2577925" y="2156732"/>
                  <a:pt x="2550080" y="2142652"/>
                  <a:pt x="2523701" y="2128714"/>
                </a:cubicBezTo>
                <a:cubicBezTo>
                  <a:pt x="2523934" y="2127413"/>
                  <a:pt x="2528849" y="2125886"/>
                  <a:pt x="2538450" y="2124131"/>
                </a:cubicBezTo>
                <a:cubicBezTo>
                  <a:pt x="2551647" y="2119247"/>
                  <a:pt x="2566343" y="2114280"/>
                  <a:pt x="2582538" y="2109230"/>
                </a:cubicBezTo>
                <a:cubicBezTo>
                  <a:pt x="2574771" y="2101082"/>
                  <a:pt x="2567119" y="2093940"/>
                  <a:pt x="2559580" y="2087803"/>
                </a:cubicBezTo>
                <a:cubicBezTo>
                  <a:pt x="2548004" y="2085883"/>
                  <a:pt x="2536504" y="2084129"/>
                  <a:pt x="2525076" y="2082538"/>
                </a:cubicBezTo>
                <a:close/>
                <a:moveTo>
                  <a:pt x="2709067" y="2036632"/>
                </a:moveTo>
                <a:cubicBezTo>
                  <a:pt x="2693942" y="2040974"/>
                  <a:pt x="2684464" y="2050797"/>
                  <a:pt x="2680631" y="2066102"/>
                </a:cubicBezTo>
                <a:cubicBezTo>
                  <a:pt x="2677313" y="2086797"/>
                  <a:pt x="2667979" y="2102975"/>
                  <a:pt x="2652626" y="2114636"/>
                </a:cubicBezTo>
                <a:cubicBezTo>
                  <a:pt x="2646821" y="2119913"/>
                  <a:pt x="2639539" y="2120619"/>
                  <a:pt x="2630778" y="2116752"/>
                </a:cubicBezTo>
                <a:cubicBezTo>
                  <a:pt x="2622022" y="2112886"/>
                  <a:pt x="2612296" y="2110070"/>
                  <a:pt x="2601603" y="2108305"/>
                </a:cubicBezTo>
                <a:cubicBezTo>
                  <a:pt x="2587794" y="2110608"/>
                  <a:pt x="2584632" y="2114828"/>
                  <a:pt x="2592114" y="2120963"/>
                </a:cubicBezTo>
                <a:cubicBezTo>
                  <a:pt x="2599596" y="2127098"/>
                  <a:pt x="2603875" y="2132605"/>
                  <a:pt x="2604951" y="2137485"/>
                </a:cubicBezTo>
                <a:cubicBezTo>
                  <a:pt x="2610006" y="2140644"/>
                  <a:pt x="2612809" y="2145793"/>
                  <a:pt x="2613363" y="2152931"/>
                </a:cubicBezTo>
                <a:cubicBezTo>
                  <a:pt x="2613914" y="2160068"/>
                  <a:pt x="2618278" y="2165353"/>
                  <a:pt x="2626448" y="2168785"/>
                </a:cubicBezTo>
                <a:cubicBezTo>
                  <a:pt x="2630440" y="2173128"/>
                  <a:pt x="2635256" y="2175253"/>
                  <a:pt x="2640893" y="2175158"/>
                </a:cubicBezTo>
                <a:cubicBezTo>
                  <a:pt x="2646532" y="2175063"/>
                  <a:pt x="2648058" y="2177030"/>
                  <a:pt x="2645467" y="2181060"/>
                </a:cubicBezTo>
                <a:cubicBezTo>
                  <a:pt x="2664774" y="2196551"/>
                  <a:pt x="2682879" y="2196946"/>
                  <a:pt x="2699782" y="2182247"/>
                </a:cubicBezTo>
                <a:cubicBezTo>
                  <a:pt x="2711246" y="2175991"/>
                  <a:pt x="2717528" y="2167664"/>
                  <a:pt x="2718623" y="2157261"/>
                </a:cubicBezTo>
                <a:cubicBezTo>
                  <a:pt x="2719718" y="2146860"/>
                  <a:pt x="2723598" y="2135930"/>
                  <a:pt x="2730259" y="2124472"/>
                </a:cubicBezTo>
                <a:cubicBezTo>
                  <a:pt x="2724585" y="2118226"/>
                  <a:pt x="2721863" y="2111625"/>
                  <a:pt x="2722087" y="2104666"/>
                </a:cubicBezTo>
                <a:cubicBezTo>
                  <a:pt x="2725417" y="2082623"/>
                  <a:pt x="2721078" y="2059945"/>
                  <a:pt x="2709067" y="2036632"/>
                </a:cubicBezTo>
                <a:close/>
                <a:moveTo>
                  <a:pt x="2310068" y="1960058"/>
                </a:moveTo>
                <a:cubicBezTo>
                  <a:pt x="2293176" y="1958478"/>
                  <a:pt x="2280192" y="1965587"/>
                  <a:pt x="2271119" y="1981387"/>
                </a:cubicBezTo>
                <a:cubicBezTo>
                  <a:pt x="2279966" y="1987702"/>
                  <a:pt x="2278992" y="1990991"/>
                  <a:pt x="2268200" y="1991257"/>
                </a:cubicBezTo>
                <a:cubicBezTo>
                  <a:pt x="2254027" y="2004865"/>
                  <a:pt x="2238406" y="2014522"/>
                  <a:pt x="2221340" y="2020231"/>
                </a:cubicBezTo>
                <a:cubicBezTo>
                  <a:pt x="2207164" y="2024655"/>
                  <a:pt x="2194032" y="2031002"/>
                  <a:pt x="2181938" y="2039267"/>
                </a:cubicBezTo>
                <a:cubicBezTo>
                  <a:pt x="2169847" y="2047533"/>
                  <a:pt x="2158221" y="2050974"/>
                  <a:pt x="2147059" y="2049592"/>
                </a:cubicBezTo>
                <a:cubicBezTo>
                  <a:pt x="2128852" y="2051850"/>
                  <a:pt x="2110889" y="2058011"/>
                  <a:pt x="2093169" y="2068075"/>
                </a:cubicBezTo>
                <a:cubicBezTo>
                  <a:pt x="2091524" y="2079495"/>
                  <a:pt x="2086726" y="2088539"/>
                  <a:pt x="2078771" y="2095208"/>
                </a:cubicBezTo>
                <a:cubicBezTo>
                  <a:pt x="2070817" y="2101876"/>
                  <a:pt x="2064798" y="2111638"/>
                  <a:pt x="2060715" y="2124496"/>
                </a:cubicBezTo>
                <a:cubicBezTo>
                  <a:pt x="2063136" y="2134323"/>
                  <a:pt x="2066824" y="2137886"/>
                  <a:pt x="2071782" y="2135188"/>
                </a:cubicBezTo>
                <a:lnTo>
                  <a:pt x="2073182" y="2133816"/>
                </a:lnTo>
                <a:lnTo>
                  <a:pt x="2078241" y="2143471"/>
                </a:lnTo>
                <a:cubicBezTo>
                  <a:pt x="2086146" y="2154669"/>
                  <a:pt x="2095857" y="2157628"/>
                  <a:pt x="2107369" y="2152349"/>
                </a:cubicBezTo>
                <a:cubicBezTo>
                  <a:pt x="2122721" y="2145309"/>
                  <a:pt x="2136300" y="2140100"/>
                  <a:pt x="2148105" y="2136719"/>
                </a:cubicBezTo>
                <a:lnTo>
                  <a:pt x="2266622" y="2068704"/>
                </a:lnTo>
                <a:cubicBezTo>
                  <a:pt x="2273107" y="2066147"/>
                  <a:pt x="2278742" y="2061838"/>
                  <a:pt x="2283531" y="2055775"/>
                </a:cubicBezTo>
                <a:cubicBezTo>
                  <a:pt x="2299173" y="2047580"/>
                  <a:pt x="2312280" y="2034350"/>
                  <a:pt x="2322849" y="2016082"/>
                </a:cubicBezTo>
                <a:cubicBezTo>
                  <a:pt x="2326488" y="1997454"/>
                  <a:pt x="2322226" y="1978779"/>
                  <a:pt x="2310068" y="1960058"/>
                </a:cubicBezTo>
                <a:close/>
                <a:moveTo>
                  <a:pt x="2425533" y="1884964"/>
                </a:moveTo>
                <a:cubicBezTo>
                  <a:pt x="2416119" y="1881653"/>
                  <a:pt x="2406233" y="1885248"/>
                  <a:pt x="2395869" y="1895747"/>
                </a:cubicBezTo>
                <a:cubicBezTo>
                  <a:pt x="2397328" y="1904616"/>
                  <a:pt x="2399193" y="1912498"/>
                  <a:pt x="2401461" y="1919396"/>
                </a:cubicBezTo>
                <a:cubicBezTo>
                  <a:pt x="2403996" y="1928964"/>
                  <a:pt x="2406636" y="1939149"/>
                  <a:pt x="2409378" y="1949951"/>
                </a:cubicBezTo>
                <a:cubicBezTo>
                  <a:pt x="2417814" y="1949361"/>
                  <a:pt x="2420551" y="1949919"/>
                  <a:pt x="2417592" y="1951622"/>
                </a:cubicBezTo>
                <a:cubicBezTo>
                  <a:pt x="2380807" y="1968885"/>
                  <a:pt x="2360580" y="1997782"/>
                  <a:pt x="2356915" y="2038312"/>
                </a:cubicBezTo>
                <a:cubicBezTo>
                  <a:pt x="2355613" y="2040378"/>
                  <a:pt x="2354807" y="2042369"/>
                  <a:pt x="2354501" y="2044285"/>
                </a:cubicBezTo>
                <a:lnTo>
                  <a:pt x="2354965" y="2048687"/>
                </a:lnTo>
                <a:lnTo>
                  <a:pt x="2353149" y="2046029"/>
                </a:lnTo>
                <a:cubicBezTo>
                  <a:pt x="2351975" y="2043713"/>
                  <a:pt x="2350761" y="2040741"/>
                  <a:pt x="2349506" y="2037114"/>
                </a:cubicBezTo>
                <a:cubicBezTo>
                  <a:pt x="2346999" y="2029861"/>
                  <a:pt x="2341261" y="2031746"/>
                  <a:pt x="2332295" y="2042770"/>
                </a:cubicBezTo>
                <a:cubicBezTo>
                  <a:pt x="2324543" y="2052217"/>
                  <a:pt x="2322582" y="2061867"/>
                  <a:pt x="2326412" y="2071721"/>
                </a:cubicBezTo>
                <a:cubicBezTo>
                  <a:pt x="2321970" y="2085755"/>
                  <a:pt x="2324367" y="2098783"/>
                  <a:pt x="2333606" y="2110806"/>
                </a:cubicBezTo>
                <a:cubicBezTo>
                  <a:pt x="2342845" y="2122830"/>
                  <a:pt x="2352369" y="2134477"/>
                  <a:pt x="2362180" y="2145750"/>
                </a:cubicBezTo>
                <a:cubicBezTo>
                  <a:pt x="2388774" y="2140281"/>
                  <a:pt x="2402625" y="2123885"/>
                  <a:pt x="2403726" y="2096559"/>
                </a:cubicBezTo>
                <a:cubicBezTo>
                  <a:pt x="2404597" y="2088800"/>
                  <a:pt x="2406212" y="2080090"/>
                  <a:pt x="2408570" y="2070428"/>
                </a:cubicBezTo>
                <a:cubicBezTo>
                  <a:pt x="2401892" y="2054721"/>
                  <a:pt x="2402258" y="2043512"/>
                  <a:pt x="2409672" y="2036800"/>
                </a:cubicBezTo>
                <a:lnTo>
                  <a:pt x="2413382" y="2034819"/>
                </a:lnTo>
                <a:lnTo>
                  <a:pt x="2413739" y="2036562"/>
                </a:lnTo>
                <a:cubicBezTo>
                  <a:pt x="2415384" y="2039142"/>
                  <a:pt x="2419685" y="2038322"/>
                  <a:pt x="2426645" y="2034107"/>
                </a:cubicBezTo>
                <a:cubicBezTo>
                  <a:pt x="2453219" y="2025251"/>
                  <a:pt x="2480232" y="2019464"/>
                  <a:pt x="2507684" y="2016748"/>
                </a:cubicBezTo>
                <a:cubicBezTo>
                  <a:pt x="2528094" y="2008796"/>
                  <a:pt x="2547644" y="2000118"/>
                  <a:pt x="2566334" y="1990716"/>
                </a:cubicBezTo>
                <a:cubicBezTo>
                  <a:pt x="2580881" y="1985815"/>
                  <a:pt x="2588191" y="1977722"/>
                  <a:pt x="2588264" y="1966433"/>
                </a:cubicBezTo>
                <a:cubicBezTo>
                  <a:pt x="2590262" y="1949818"/>
                  <a:pt x="2588936" y="1934443"/>
                  <a:pt x="2584285" y="1920307"/>
                </a:cubicBezTo>
                <a:cubicBezTo>
                  <a:pt x="2584263" y="1914347"/>
                  <a:pt x="2582791" y="1905871"/>
                  <a:pt x="2579865" y="1894881"/>
                </a:cubicBezTo>
                <a:cubicBezTo>
                  <a:pt x="2535493" y="1890093"/>
                  <a:pt x="2492241" y="1888161"/>
                  <a:pt x="2450110" y="1889086"/>
                </a:cubicBezTo>
                <a:cubicBezTo>
                  <a:pt x="2443136" y="1889649"/>
                  <a:pt x="2434945" y="1888275"/>
                  <a:pt x="2425533" y="1884964"/>
                </a:cubicBezTo>
                <a:close/>
                <a:moveTo>
                  <a:pt x="406752" y="1248189"/>
                </a:moveTo>
                <a:lnTo>
                  <a:pt x="709980" y="1833031"/>
                </a:lnTo>
                <a:lnTo>
                  <a:pt x="529898" y="2327796"/>
                </a:lnTo>
                <a:lnTo>
                  <a:pt x="1414140" y="2171880"/>
                </a:lnTo>
                <a:lnTo>
                  <a:pt x="1937444" y="2572059"/>
                </a:lnTo>
                <a:lnTo>
                  <a:pt x="1582568" y="3127083"/>
                </a:lnTo>
                <a:lnTo>
                  <a:pt x="1050488" y="3220903"/>
                </a:lnTo>
                <a:lnTo>
                  <a:pt x="1627301" y="3908319"/>
                </a:lnTo>
                <a:lnTo>
                  <a:pt x="1542388" y="4561600"/>
                </a:lnTo>
                <a:lnTo>
                  <a:pt x="884285" y="4531783"/>
                </a:lnTo>
                <a:lnTo>
                  <a:pt x="545350" y="4127856"/>
                </a:lnTo>
                <a:lnTo>
                  <a:pt x="245556" y="4951525"/>
                </a:lnTo>
                <a:lnTo>
                  <a:pt x="0" y="5053711"/>
                </a:lnTo>
                <a:lnTo>
                  <a:pt x="0" y="4054851"/>
                </a:lnTo>
                <a:lnTo>
                  <a:pt x="14409" y="4064566"/>
                </a:lnTo>
                <a:cubicBezTo>
                  <a:pt x="30657" y="4071438"/>
                  <a:pt x="48521" y="4075238"/>
                  <a:pt x="67272" y="4075238"/>
                </a:cubicBezTo>
                <a:cubicBezTo>
                  <a:pt x="142275" y="4075237"/>
                  <a:pt x="203078" y="4014433"/>
                  <a:pt x="203078" y="3939429"/>
                </a:cubicBezTo>
                <a:cubicBezTo>
                  <a:pt x="203078" y="3864424"/>
                  <a:pt x="142277" y="3803621"/>
                  <a:pt x="67272" y="3803621"/>
                </a:cubicBezTo>
                <a:cubicBezTo>
                  <a:pt x="48520" y="3803621"/>
                  <a:pt x="30656" y="3807421"/>
                  <a:pt x="14408" y="3814294"/>
                </a:cubicBezTo>
                <a:lnTo>
                  <a:pt x="0" y="3824008"/>
                </a:lnTo>
                <a:lnTo>
                  <a:pt x="0" y="3599549"/>
                </a:lnTo>
                <a:lnTo>
                  <a:pt x="261090" y="3490899"/>
                </a:lnTo>
                <a:lnTo>
                  <a:pt x="314355" y="3593632"/>
                </a:lnTo>
                <a:lnTo>
                  <a:pt x="370125" y="3164555"/>
                </a:lnTo>
                <a:lnTo>
                  <a:pt x="510421" y="3170914"/>
                </a:lnTo>
                <a:lnTo>
                  <a:pt x="141434" y="2888743"/>
                </a:lnTo>
                <a:lnTo>
                  <a:pt x="207629" y="2785213"/>
                </a:lnTo>
                <a:lnTo>
                  <a:pt x="0" y="2871617"/>
                </a:lnTo>
                <a:lnTo>
                  <a:pt x="0" y="2664139"/>
                </a:lnTo>
                <a:lnTo>
                  <a:pt x="8860" y="2662351"/>
                </a:lnTo>
                <a:cubicBezTo>
                  <a:pt x="57603" y="2641734"/>
                  <a:pt x="91807" y="2593469"/>
                  <a:pt x="91808" y="2537216"/>
                </a:cubicBezTo>
                <a:cubicBezTo>
                  <a:pt x="91807" y="2480961"/>
                  <a:pt x="57604" y="2432695"/>
                  <a:pt x="8861" y="2412078"/>
                </a:cubicBezTo>
                <a:lnTo>
                  <a:pt x="0" y="2410289"/>
                </a:lnTo>
                <a:lnTo>
                  <a:pt x="0" y="1417455"/>
                </a:lnTo>
                <a:close/>
                <a:moveTo>
                  <a:pt x="14199" y="1086467"/>
                </a:moveTo>
                <a:cubicBezTo>
                  <a:pt x="1203564" y="1086467"/>
                  <a:pt x="2167732" y="2050637"/>
                  <a:pt x="2167732" y="3240000"/>
                </a:cubicBezTo>
                <a:cubicBezTo>
                  <a:pt x="2167732" y="4429364"/>
                  <a:pt x="1203564" y="5393533"/>
                  <a:pt x="14199" y="5393533"/>
                </a:cubicBezTo>
                <a:lnTo>
                  <a:pt x="0" y="5392816"/>
                </a:lnTo>
                <a:lnTo>
                  <a:pt x="0" y="5338805"/>
                </a:lnTo>
                <a:lnTo>
                  <a:pt x="14199" y="5339522"/>
                </a:lnTo>
                <a:cubicBezTo>
                  <a:pt x="1173736" y="5339522"/>
                  <a:pt x="2113724" y="4399534"/>
                  <a:pt x="2113724" y="3240000"/>
                </a:cubicBezTo>
                <a:cubicBezTo>
                  <a:pt x="2113724" y="2080466"/>
                  <a:pt x="1173736" y="1140478"/>
                  <a:pt x="14199" y="1140478"/>
                </a:cubicBezTo>
                <a:lnTo>
                  <a:pt x="0" y="1141195"/>
                </a:lnTo>
                <a:lnTo>
                  <a:pt x="0" y="1087184"/>
                </a:lnTo>
                <a:close/>
                <a:moveTo>
                  <a:pt x="1390165" y="854307"/>
                </a:moveTo>
                <a:cubicBezTo>
                  <a:pt x="1350062" y="852336"/>
                  <a:pt x="1314470" y="857389"/>
                  <a:pt x="1283387" y="869467"/>
                </a:cubicBezTo>
                <a:cubicBezTo>
                  <a:pt x="1252304" y="881545"/>
                  <a:pt x="1230534" y="906175"/>
                  <a:pt x="1218078" y="943358"/>
                </a:cubicBezTo>
                <a:cubicBezTo>
                  <a:pt x="1254727" y="954998"/>
                  <a:pt x="1287918" y="949618"/>
                  <a:pt x="1317651" y="927219"/>
                </a:cubicBezTo>
                <a:cubicBezTo>
                  <a:pt x="1347383" y="904819"/>
                  <a:pt x="1371554" y="880516"/>
                  <a:pt x="1390165" y="854307"/>
                </a:cubicBezTo>
                <a:close/>
                <a:moveTo>
                  <a:pt x="1579619" y="801735"/>
                </a:moveTo>
                <a:cubicBezTo>
                  <a:pt x="1571395" y="800068"/>
                  <a:pt x="1567468" y="811103"/>
                  <a:pt x="1567836" y="834838"/>
                </a:cubicBezTo>
                <a:cubicBezTo>
                  <a:pt x="1563510" y="861785"/>
                  <a:pt x="1570037" y="883550"/>
                  <a:pt x="1587423" y="900133"/>
                </a:cubicBezTo>
                <a:cubicBezTo>
                  <a:pt x="1604809" y="916715"/>
                  <a:pt x="1623434" y="911711"/>
                  <a:pt x="1643303" y="885118"/>
                </a:cubicBezTo>
                <a:cubicBezTo>
                  <a:pt x="1664521" y="874017"/>
                  <a:pt x="1681846" y="876380"/>
                  <a:pt x="1695281" y="892212"/>
                </a:cubicBezTo>
                <a:cubicBezTo>
                  <a:pt x="1708715" y="908043"/>
                  <a:pt x="1701008" y="918030"/>
                  <a:pt x="1672165" y="922175"/>
                </a:cubicBezTo>
                <a:cubicBezTo>
                  <a:pt x="1590264" y="935910"/>
                  <a:pt x="1509902" y="923836"/>
                  <a:pt x="1431082" y="885950"/>
                </a:cubicBezTo>
                <a:cubicBezTo>
                  <a:pt x="1441966" y="904272"/>
                  <a:pt x="1454193" y="919014"/>
                  <a:pt x="1467761" y="930177"/>
                </a:cubicBezTo>
                <a:cubicBezTo>
                  <a:pt x="1481331" y="941340"/>
                  <a:pt x="1479078" y="941756"/>
                  <a:pt x="1461007" y="931426"/>
                </a:cubicBezTo>
                <a:cubicBezTo>
                  <a:pt x="1449623" y="927577"/>
                  <a:pt x="1433541" y="923796"/>
                  <a:pt x="1412758" y="920079"/>
                </a:cubicBezTo>
                <a:cubicBezTo>
                  <a:pt x="1391975" y="916363"/>
                  <a:pt x="1392215" y="925161"/>
                  <a:pt x="1413478" y="946472"/>
                </a:cubicBezTo>
                <a:cubicBezTo>
                  <a:pt x="1457269" y="983932"/>
                  <a:pt x="1508467" y="1006451"/>
                  <a:pt x="1567075" y="1014031"/>
                </a:cubicBezTo>
                <a:cubicBezTo>
                  <a:pt x="1625682" y="1021610"/>
                  <a:pt x="1672068" y="1041030"/>
                  <a:pt x="1706232" y="1072290"/>
                </a:cubicBezTo>
                <a:cubicBezTo>
                  <a:pt x="1661628" y="1071453"/>
                  <a:pt x="1615350" y="1063313"/>
                  <a:pt x="1567397" y="1047872"/>
                </a:cubicBezTo>
                <a:cubicBezTo>
                  <a:pt x="1519443" y="1032431"/>
                  <a:pt x="1473012" y="1019008"/>
                  <a:pt x="1428102" y="1007604"/>
                </a:cubicBezTo>
                <a:cubicBezTo>
                  <a:pt x="1414964" y="1004921"/>
                  <a:pt x="1401564" y="1007824"/>
                  <a:pt x="1387905" y="1016314"/>
                </a:cubicBezTo>
                <a:cubicBezTo>
                  <a:pt x="1374247" y="1024804"/>
                  <a:pt x="1365575" y="1037646"/>
                  <a:pt x="1361891" y="1054843"/>
                </a:cubicBezTo>
                <a:lnTo>
                  <a:pt x="1502538" y="1094553"/>
                </a:lnTo>
                <a:cubicBezTo>
                  <a:pt x="1467634" y="1116842"/>
                  <a:pt x="1431366" y="1137306"/>
                  <a:pt x="1393732" y="1155943"/>
                </a:cubicBezTo>
                <a:cubicBezTo>
                  <a:pt x="1365928" y="1148231"/>
                  <a:pt x="1335809" y="1139846"/>
                  <a:pt x="1303376" y="1130789"/>
                </a:cubicBezTo>
                <a:cubicBezTo>
                  <a:pt x="1270944" y="1121733"/>
                  <a:pt x="1248840" y="1101406"/>
                  <a:pt x="1237068" y="1069808"/>
                </a:cubicBezTo>
                <a:cubicBezTo>
                  <a:pt x="1226414" y="1071803"/>
                  <a:pt x="1221109" y="1083132"/>
                  <a:pt x="1221154" y="1103799"/>
                </a:cubicBezTo>
                <a:cubicBezTo>
                  <a:pt x="1221199" y="1124465"/>
                  <a:pt x="1229775" y="1138509"/>
                  <a:pt x="1246882" y="1145930"/>
                </a:cubicBezTo>
                <a:cubicBezTo>
                  <a:pt x="1265607" y="1169968"/>
                  <a:pt x="1290367" y="1186262"/>
                  <a:pt x="1321167" y="1194808"/>
                </a:cubicBezTo>
                <a:cubicBezTo>
                  <a:pt x="1351968" y="1203355"/>
                  <a:pt x="1377103" y="1212942"/>
                  <a:pt x="1396569" y="1223566"/>
                </a:cubicBezTo>
                <a:cubicBezTo>
                  <a:pt x="1379123" y="1256347"/>
                  <a:pt x="1354518" y="1283731"/>
                  <a:pt x="1322750" y="1305716"/>
                </a:cubicBezTo>
                <a:cubicBezTo>
                  <a:pt x="1290983" y="1327701"/>
                  <a:pt x="1256395" y="1328435"/>
                  <a:pt x="1218988" y="1307919"/>
                </a:cubicBezTo>
                <a:cubicBezTo>
                  <a:pt x="1191121" y="1288156"/>
                  <a:pt x="1181127" y="1297653"/>
                  <a:pt x="1189004" y="1336409"/>
                </a:cubicBezTo>
                <a:cubicBezTo>
                  <a:pt x="1222508" y="1373254"/>
                  <a:pt x="1259359" y="1390449"/>
                  <a:pt x="1299554" y="1387994"/>
                </a:cubicBezTo>
                <a:cubicBezTo>
                  <a:pt x="1339752" y="1385539"/>
                  <a:pt x="1371244" y="1364963"/>
                  <a:pt x="1394038" y="1326266"/>
                </a:cubicBezTo>
                <a:cubicBezTo>
                  <a:pt x="1406910" y="1309910"/>
                  <a:pt x="1420262" y="1292274"/>
                  <a:pt x="1434095" y="1273359"/>
                </a:cubicBezTo>
                <a:cubicBezTo>
                  <a:pt x="1447931" y="1254443"/>
                  <a:pt x="1463495" y="1252413"/>
                  <a:pt x="1480792" y="1267270"/>
                </a:cubicBezTo>
                <a:cubicBezTo>
                  <a:pt x="1497110" y="1288924"/>
                  <a:pt x="1521472" y="1301452"/>
                  <a:pt x="1553874" y="1304853"/>
                </a:cubicBezTo>
                <a:cubicBezTo>
                  <a:pt x="1586278" y="1308253"/>
                  <a:pt x="1599639" y="1291406"/>
                  <a:pt x="1593959" y="1254312"/>
                </a:cubicBezTo>
                <a:cubicBezTo>
                  <a:pt x="1575601" y="1226296"/>
                  <a:pt x="1550862" y="1207723"/>
                  <a:pt x="1519745" y="1198592"/>
                </a:cubicBezTo>
                <a:cubicBezTo>
                  <a:pt x="1488630" y="1189461"/>
                  <a:pt x="1465327" y="1178913"/>
                  <a:pt x="1449843" y="1166949"/>
                </a:cubicBezTo>
                <a:cubicBezTo>
                  <a:pt x="1470919" y="1163024"/>
                  <a:pt x="1498755" y="1157865"/>
                  <a:pt x="1533350" y="1151471"/>
                </a:cubicBezTo>
                <a:cubicBezTo>
                  <a:pt x="1567946" y="1145076"/>
                  <a:pt x="1592875" y="1130313"/>
                  <a:pt x="1608139" y="1107180"/>
                </a:cubicBezTo>
                <a:cubicBezTo>
                  <a:pt x="1632035" y="1111950"/>
                  <a:pt x="1659339" y="1119930"/>
                  <a:pt x="1690053" y="1131121"/>
                </a:cubicBezTo>
                <a:cubicBezTo>
                  <a:pt x="1720770" y="1142311"/>
                  <a:pt x="1751408" y="1140689"/>
                  <a:pt x="1781974" y="1126254"/>
                </a:cubicBezTo>
                <a:cubicBezTo>
                  <a:pt x="1778145" y="1076232"/>
                  <a:pt x="1754038" y="1041054"/>
                  <a:pt x="1709657" y="1020719"/>
                </a:cubicBezTo>
                <a:cubicBezTo>
                  <a:pt x="1665274" y="1000384"/>
                  <a:pt x="1630304" y="982261"/>
                  <a:pt x="1604748" y="966351"/>
                </a:cubicBezTo>
                <a:cubicBezTo>
                  <a:pt x="1626051" y="974534"/>
                  <a:pt x="1656314" y="980889"/>
                  <a:pt x="1695544" y="985416"/>
                </a:cubicBezTo>
                <a:cubicBezTo>
                  <a:pt x="1734771" y="989944"/>
                  <a:pt x="1759182" y="971762"/>
                  <a:pt x="1768770" y="930869"/>
                </a:cubicBezTo>
                <a:lnTo>
                  <a:pt x="1750024" y="888827"/>
                </a:lnTo>
                <a:cubicBezTo>
                  <a:pt x="1706249" y="865156"/>
                  <a:pt x="1663176" y="850745"/>
                  <a:pt x="1620804" y="845593"/>
                </a:cubicBezTo>
                <a:cubicBezTo>
                  <a:pt x="1614567" y="833799"/>
                  <a:pt x="1604058" y="821147"/>
                  <a:pt x="1589275" y="807635"/>
                </a:cubicBezTo>
                <a:cubicBezTo>
                  <a:pt x="1585578" y="804257"/>
                  <a:pt x="1582359" y="802290"/>
                  <a:pt x="1579619" y="801735"/>
                </a:cubicBezTo>
                <a:close/>
                <a:moveTo>
                  <a:pt x="1505507" y="727267"/>
                </a:moveTo>
                <a:cubicBezTo>
                  <a:pt x="1471337" y="737011"/>
                  <a:pt x="1445667" y="756901"/>
                  <a:pt x="1428501" y="786937"/>
                </a:cubicBezTo>
                <a:cubicBezTo>
                  <a:pt x="1411336" y="816975"/>
                  <a:pt x="1411918" y="846190"/>
                  <a:pt x="1430252" y="874582"/>
                </a:cubicBezTo>
                <a:cubicBezTo>
                  <a:pt x="1467978" y="868541"/>
                  <a:pt x="1504192" y="850883"/>
                  <a:pt x="1538892" y="821606"/>
                </a:cubicBezTo>
                <a:cubicBezTo>
                  <a:pt x="1522371" y="810758"/>
                  <a:pt x="1508236" y="803756"/>
                  <a:pt x="1496490" y="800602"/>
                </a:cubicBezTo>
                <a:cubicBezTo>
                  <a:pt x="1484743" y="797450"/>
                  <a:pt x="1482176" y="786210"/>
                  <a:pt x="1488785" y="766885"/>
                </a:cubicBezTo>
                <a:close/>
                <a:moveTo>
                  <a:pt x="0" y="562319"/>
                </a:moveTo>
                <a:lnTo>
                  <a:pt x="15161" y="564655"/>
                </a:lnTo>
                <a:cubicBezTo>
                  <a:pt x="56254" y="568939"/>
                  <a:pt x="98611" y="570801"/>
                  <a:pt x="142236" y="570241"/>
                </a:cubicBezTo>
                <a:lnTo>
                  <a:pt x="156378" y="565425"/>
                </a:lnTo>
                <a:lnTo>
                  <a:pt x="156380" y="571289"/>
                </a:lnTo>
                <a:cubicBezTo>
                  <a:pt x="148278" y="577974"/>
                  <a:pt x="137479" y="583319"/>
                  <a:pt x="123979" y="587327"/>
                </a:cubicBezTo>
                <a:cubicBezTo>
                  <a:pt x="89308" y="602206"/>
                  <a:pt x="55558" y="618800"/>
                  <a:pt x="22727" y="637108"/>
                </a:cubicBezTo>
                <a:cubicBezTo>
                  <a:pt x="14303" y="641782"/>
                  <a:pt x="7932" y="644120"/>
                  <a:pt x="3621" y="644121"/>
                </a:cubicBezTo>
                <a:cubicBezTo>
                  <a:pt x="6575" y="637670"/>
                  <a:pt x="6646" y="634183"/>
                  <a:pt x="3833" y="633662"/>
                </a:cubicBezTo>
                <a:lnTo>
                  <a:pt x="0" y="635307"/>
                </a:lnTo>
                <a:close/>
                <a:moveTo>
                  <a:pt x="14199" y="155210"/>
                </a:moveTo>
                <a:cubicBezTo>
                  <a:pt x="1717883" y="155210"/>
                  <a:pt x="3098990" y="1536317"/>
                  <a:pt x="3098990" y="3240000"/>
                </a:cubicBezTo>
                <a:cubicBezTo>
                  <a:pt x="3098990" y="4943683"/>
                  <a:pt x="1717883" y="6324791"/>
                  <a:pt x="14199" y="6324791"/>
                </a:cubicBezTo>
                <a:lnTo>
                  <a:pt x="0" y="6324074"/>
                </a:lnTo>
                <a:lnTo>
                  <a:pt x="0" y="6097126"/>
                </a:lnTo>
                <a:lnTo>
                  <a:pt x="69206" y="6093273"/>
                </a:lnTo>
                <a:lnTo>
                  <a:pt x="71355" y="6084236"/>
                </a:lnTo>
                <a:cubicBezTo>
                  <a:pt x="54636" y="6084043"/>
                  <a:pt x="44025" y="6082505"/>
                  <a:pt x="39528" y="6079622"/>
                </a:cubicBezTo>
                <a:cubicBezTo>
                  <a:pt x="35030" y="6076740"/>
                  <a:pt x="32615" y="6072336"/>
                  <a:pt x="32285" y="6066410"/>
                </a:cubicBezTo>
                <a:cubicBezTo>
                  <a:pt x="31955" y="6060484"/>
                  <a:pt x="33794" y="6048814"/>
                  <a:pt x="37806" y="6031399"/>
                </a:cubicBezTo>
                <a:lnTo>
                  <a:pt x="84722" y="5826593"/>
                </a:lnTo>
                <a:lnTo>
                  <a:pt x="129990" y="6089889"/>
                </a:lnTo>
                <a:lnTo>
                  <a:pt x="139600" y="6089353"/>
                </a:lnTo>
                <a:lnTo>
                  <a:pt x="314879" y="5813777"/>
                </a:lnTo>
                <a:lnTo>
                  <a:pt x="271579" y="6005609"/>
                </a:lnTo>
                <a:cubicBezTo>
                  <a:pt x="265897" y="6030507"/>
                  <a:pt x="261290" y="6046628"/>
                  <a:pt x="257764" y="6053975"/>
                </a:cubicBezTo>
                <a:cubicBezTo>
                  <a:pt x="254237" y="6061320"/>
                  <a:pt x="250062" y="6066413"/>
                  <a:pt x="245239" y="6069252"/>
                </a:cubicBezTo>
                <a:cubicBezTo>
                  <a:pt x="239029" y="6073132"/>
                  <a:pt x="229839" y="6075412"/>
                  <a:pt x="217666" y="6076090"/>
                </a:cubicBezTo>
                <a:lnTo>
                  <a:pt x="211179" y="6076450"/>
                </a:lnTo>
                <a:lnTo>
                  <a:pt x="209272" y="6085474"/>
                </a:lnTo>
                <a:lnTo>
                  <a:pt x="346453" y="6077835"/>
                </a:lnTo>
                <a:lnTo>
                  <a:pt x="348120" y="6068825"/>
                </a:lnTo>
                <a:lnTo>
                  <a:pt x="342355" y="6069146"/>
                </a:lnTo>
                <a:cubicBezTo>
                  <a:pt x="329221" y="6069877"/>
                  <a:pt x="319481" y="6068090"/>
                  <a:pt x="313137" y="6063784"/>
                </a:cubicBezTo>
                <a:cubicBezTo>
                  <a:pt x="308634" y="6060822"/>
                  <a:pt x="306208" y="6056217"/>
                  <a:pt x="305859" y="6049971"/>
                </a:cubicBezTo>
                <a:cubicBezTo>
                  <a:pt x="305478" y="6043084"/>
                  <a:pt x="306713" y="6033536"/>
                  <a:pt x="309567" y="6021327"/>
                </a:cubicBezTo>
                <a:lnTo>
                  <a:pt x="358363" y="5811355"/>
                </a:lnTo>
                <a:cubicBezTo>
                  <a:pt x="362500" y="5793293"/>
                  <a:pt x="366596" y="5781014"/>
                  <a:pt x="370653" y="5774523"/>
                </a:cubicBezTo>
                <a:cubicBezTo>
                  <a:pt x="374710" y="5768031"/>
                  <a:pt x="379323" y="5763597"/>
                  <a:pt x="384493" y="5761220"/>
                </a:cubicBezTo>
                <a:cubicBezTo>
                  <a:pt x="387474" y="5759930"/>
                  <a:pt x="397580" y="5758242"/>
                  <a:pt x="414817" y="5756158"/>
                </a:cubicBezTo>
                <a:lnTo>
                  <a:pt x="414502" y="5750528"/>
                </a:lnTo>
                <a:lnTo>
                  <a:pt x="425705" y="5752036"/>
                </a:lnTo>
                <a:cubicBezTo>
                  <a:pt x="431700" y="5755830"/>
                  <a:pt x="439568" y="5766945"/>
                  <a:pt x="449310" y="5785382"/>
                </a:cubicBezTo>
                <a:lnTo>
                  <a:pt x="503933" y="5889855"/>
                </a:lnTo>
                <a:lnTo>
                  <a:pt x="492952" y="5988743"/>
                </a:lnTo>
                <a:cubicBezTo>
                  <a:pt x="490714" y="6008560"/>
                  <a:pt x="487578" y="6022590"/>
                  <a:pt x="483544" y="6030831"/>
                </a:cubicBezTo>
                <a:cubicBezTo>
                  <a:pt x="480940" y="6036201"/>
                  <a:pt x="476349" y="6040957"/>
                  <a:pt x="469769" y="6045099"/>
                </a:cubicBezTo>
                <a:cubicBezTo>
                  <a:pt x="465699" y="6047802"/>
                  <a:pt x="456986" y="6050541"/>
                  <a:pt x="443632" y="6053315"/>
                </a:cubicBezTo>
                <a:lnTo>
                  <a:pt x="442399" y="6062593"/>
                </a:lnTo>
                <a:lnTo>
                  <a:pt x="577541" y="6037817"/>
                </a:lnTo>
                <a:lnTo>
                  <a:pt x="578302" y="6028625"/>
                </a:lnTo>
                <a:cubicBezTo>
                  <a:pt x="565965" y="6030725"/>
                  <a:pt x="556626" y="6031377"/>
                  <a:pt x="550282" y="6030582"/>
                </a:cubicBezTo>
                <a:cubicBezTo>
                  <a:pt x="545417" y="6029843"/>
                  <a:pt x="541847" y="6028378"/>
                  <a:pt x="539568" y="6026187"/>
                </a:cubicBezTo>
                <a:cubicBezTo>
                  <a:pt x="537292" y="6023995"/>
                  <a:pt x="535705" y="6020453"/>
                  <a:pt x="534809" y="6015561"/>
                </a:cubicBezTo>
                <a:cubicBezTo>
                  <a:pt x="533420" y="6007987"/>
                  <a:pt x="533821" y="5993724"/>
                  <a:pt x="536016" y="5972774"/>
                </a:cubicBezTo>
                <a:lnTo>
                  <a:pt x="545147" y="5889150"/>
                </a:lnTo>
                <a:lnTo>
                  <a:pt x="603851" y="5766346"/>
                </a:lnTo>
                <a:cubicBezTo>
                  <a:pt x="614336" y="5744364"/>
                  <a:pt x="622679" y="5729380"/>
                  <a:pt x="628879" y="5721394"/>
                </a:cubicBezTo>
                <a:cubicBezTo>
                  <a:pt x="633477" y="5715332"/>
                  <a:pt x="638398" y="5710597"/>
                  <a:pt x="643643" y="5707189"/>
                </a:cubicBezTo>
                <a:cubicBezTo>
                  <a:pt x="647012" y="5705103"/>
                  <a:pt x="653473" y="5702533"/>
                  <a:pt x="663025" y="5699477"/>
                </a:cubicBezTo>
                <a:lnTo>
                  <a:pt x="663311" y="5690374"/>
                </a:lnTo>
                <a:lnTo>
                  <a:pt x="562487" y="5708858"/>
                </a:lnTo>
                <a:lnTo>
                  <a:pt x="561727" y="5718048"/>
                </a:lnTo>
                <a:cubicBezTo>
                  <a:pt x="577836" y="5716073"/>
                  <a:pt x="587798" y="5715919"/>
                  <a:pt x="591609" y="5717585"/>
                </a:cubicBezTo>
                <a:cubicBezTo>
                  <a:pt x="595420" y="5719251"/>
                  <a:pt x="597645" y="5721820"/>
                  <a:pt x="598281" y="5725290"/>
                </a:cubicBezTo>
                <a:cubicBezTo>
                  <a:pt x="599410" y="5731444"/>
                  <a:pt x="594122" y="5747091"/>
                  <a:pt x="582424" y="5772232"/>
                </a:cubicBezTo>
                <a:lnTo>
                  <a:pt x="537025" y="5868866"/>
                </a:lnTo>
                <a:lnTo>
                  <a:pt x="494980" y="5786305"/>
                </a:lnTo>
                <a:cubicBezTo>
                  <a:pt x="487541" y="5771523"/>
                  <a:pt x="483227" y="5760898"/>
                  <a:pt x="482042" y="5754429"/>
                </a:cubicBezTo>
                <a:cubicBezTo>
                  <a:pt x="481231" y="5750012"/>
                  <a:pt x="481628" y="5745943"/>
                  <a:pt x="483230" y="5742224"/>
                </a:cubicBezTo>
                <a:cubicBezTo>
                  <a:pt x="484831" y="5738506"/>
                  <a:pt x="487265" y="5735777"/>
                  <a:pt x="490535" y="5734036"/>
                </a:cubicBezTo>
                <a:cubicBezTo>
                  <a:pt x="492441" y="5732871"/>
                  <a:pt x="500708" y="5730377"/>
                  <a:pt x="515338" y="5726553"/>
                </a:cubicBezTo>
                <a:lnTo>
                  <a:pt x="516574" y="5717276"/>
                </a:lnTo>
                <a:lnTo>
                  <a:pt x="397998" y="5739014"/>
                </a:lnTo>
                <a:lnTo>
                  <a:pt x="397237" y="5748204"/>
                </a:lnTo>
                <a:lnTo>
                  <a:pt x="397319" y="5748215"/>
                </a:lnTo>
                <a:lnTo>
                  <a:pt x="334799" y="5751697"/>
                </a:lnTo>
                <a:lnTo>
                  <a:pt x="160333" y="6024577"/>
                </a:lnTo>
                <a:lnTo>
                  <a:pt x="115693" y="5763898"/>
                </a:lnTo>
                <a:lnTo>
                  <a:pt x="34730" y="5768406"/>
                </a:lnTo>
                <a:lnTo>
                  <a:pt x="32822" y="5777429"/>
                </a:lnTo>
                <a:cubicBezTo>
                  <a:pt x="45857" y="5777828"/>
                  <a:pt x="54831" y="5778855"/>
                  <a:pt x="59744" y="5780508"/>
                </a:cubicBezTo>
                <a:cubicBezTo>
                  <a:pt x="64655" y="5782163"/>
                  <a:pt x="69906" y="5785566"/>
                  <a:pt x="75494" y="5790718"/>
                </a:cubicBezTo>
                <a:lnTo>
                  <a:pt x="18146" y="6037555"/>
                </a:lnTo>
                <a:cubicBezTo>
                  <a:pt x="13610" y="6057086"/>
                  <a:pt x="8941" y="6069878"/>
                  <a:pt x="4136" y="6075929"/>
                </a:cubicBezTo>
                <a:lnTo>
                  <a:pt x="0" y="6077639"/>
                </a:lnTo>
                <a:lnTo>
                  <a:pt x="0" y="5776670"/>
                </a:lnTo>
                <a:lnTo>
                  <a:pt x="2358" y="5769689"/>
                </a:lnTo>
                <a:lnTo>
                  <a:pt x="0" y="5769513"/>
                </a:lnTo>
                <a:lnTo>
                  <a:pt x="0" y="5454471"/>
                </a:lnTo>
                <a:lnTo>
                  <a:pt x="14199" y="5455188"/>
                </a:lnTo>
                <a:cubicBezTo>
                  <a:pt x="1237615" y="5455188"/>
                  <a:pt x="2229389" y="4463415"/>
                  <a:pt x="2229389" y="3240000"/>
                </a:cubicBezTo>
                <a:cubicBezTo>
                  <a:pt x="2229389" y="2016585"/>
                  <a:pt x="1237615" y="1024812"/>
                  <a:pt x="14199" y="1024812"/>
                </a:cubicBezTo>
                <a:lnTo>
                  <a:pt x="0" y="1025529"/>
                </a:lnTo>
                <a:lnTo>
                  <a:pt x="0" y="684760"/>
                </a:lnTo>
                <a:lnTo>
                  <a:pt x="5754" y="687548"/>
                </a:lnTo>
                <a:cubicBezTo>
                  <a:pt x="14674" y="687498"/>
                  <a:pt x="23488" y="683025"/>
                  <a:pt x="32195" y="674129"/>
                </a:cubicBezTo>
                <a:cubicBezTo>
                  <a:pt x="55045" y="661256"/>
                  <a:pt x="74623" y="650787"/>
                  <a:pt x="90937" y="642723"/>
                </a:cubicBezTo>
                <a:cubicBezTo>
                  <a:pt x="114572" y="631689"/>
                  <a:pt x="135402" y="622302"/>
                  <a:pt x="153426" y="614563"/>
                </a:cubicBezTo>
                <a:cubicBezTo>
                  <a:pt x="155405" y="622399"/>
                  <a:pt x="154789" y="634475"/>
                  <a:pt x="151575" y="650792"/>
                </a:cubicBezTo>
                <a:cubicBezTo>
                  <a:pt x="148891" y="688624"/>
                  <a:pt x="147824" y="728523"/>
                  <a:pt x="148373" y="770486"/>
                </a:cubicBezTo>
                <a:cubicBezTo>
                  <a:pt x="147841" y="787332"/>
                  <a:pt x="148649" y="803437"/>
                  <a:pt x="150801" y="818803"/>
                </a:cubicBezTo>
                <a:cubicBezTo>
                  <a:pt x="149197" y="838806"/>
                  <a:pt x="150281" y="857567"/>
                  <a:pt x="154051" y="875087"/>
                </a:cubicBezTo>
                <a:cubicBezTo>
                  <a:pt x="154056" y="890007"/>
                  <a:pt x="159695" y="903395"/>
                  <a:pt x="170976" y="915251"/>
                </a:cubicBezTo>
                <a:cubicBezTo>
                  <a:pt x="173595" y="924121"/>
                  <a:pt x="180596" y="933201"/>
                  <a:pt x="191979" y="942489"/>
                </a:cubicBezTo>
                <a:cubicBezTo>
                  <a:pt x="202727" y="926222"/>
                  <a:pt x="208646" y="910149"/>
                  <a:pt x="209737" y="894270"/>
                </a:cubicBezTo>
                <a:cubicBezTo>
                  <a:pt x="214103" y="869141"/>
                  <a:pt x="216008" y="843051"/>
                  <a:pt x="215454" y="815999"/>
                </a:cubicBezTo>
                <a:cubicBezTo>
                  <a:pt x="216532" y="790992"/>
                  <a:pt x="215978" y="765138"/>
                  <a:pt x="213790" y="738437"/>
                </a:cubicBezTo>
                <a:cubicBezTo>
                  <a:pt x="213316" y="729967"/>
                  <a:pt x="213878" y="720919"/>
                  <a:pt x="215476" y="711294"/>
                </a:cubicBezTo>
                <a:cubicBezTo>
                  <a:pt x="214391" y="690103"/>
                  <a:pt x="215165" y="668680"/>
                  <a:pt x="217793" y="647026"/>
                </a:cubicBezTo>
                <a:cubicBezTo>
                  <a:pt x="218326" y="627640"/>
                  <a:pt x="219832" y="611516"/>
                  <a:pt x="222309" y="598656"/>
                </a:cubicBezTo>
                <a:cubicBezTo>
                  <a:pt x="263724" y="588293"/>
                  <a:pt x="306842" y="575542"/>
                  <a:pt x="351668" y="560404"/>
                </a:cubicBezTo>
                <a:cubicBezTo>
                  <a:pt x="359829" y="552788"/>
                  <a:pt x="369495" y="546458"/>
                  <a:pt x="380666" y="541415"/>
                </a:cubicBezTo>
                <a:cubicBezTo>
                  <a:pt x="373921" y="525471"/>
                  <a:pt x="364382" y="516524"/>
                  <a:pt x="352056" y="514577"/>
                </a:cubicBezTo>
                <a:cubicBezTo>
                  <a:pt x="341890" y="510096"/>
                  <a:pt x="331456" y="508474"/>
                  <a:pt x="320753" y="509710"/>
                </a:cubicBezTo>
                <a:cubicBezTo>
                  <a:pt x="300268" y="520512"/>
                  <a:pt x="276357" y="528453"/>
                  <a:pt x="249023" y="533534"/>
                </a:cubicBezTo>
                <a:cubicBezTo>
                  <a:pt x="254935" y="538726"/>
                  <a:pt x="256240" y="540984"/>
                  <a:pt x="252933" y="540310"/>
                </a:cubicBezTo>
                <a:cubicBezTo>
                  <a:pt x="249626" y="539634"/>
                  <a:pt x="245979" y="539028"/>
                  <a:pt x="241991" y="538490"/>
                </a:cubicBezTo>
                <a:cubicBezTo>
                  <a:pt x="228863" y="545714"/>
                  <a:pt x="219828" y="549746"/>
                  <a:pt x="214892" y="550586"/>
                </a:cubicBezTo>
                <a:cubicBezTo>
                  <a:pt x="213061" y="518881"/>
                  <a:pt x="212682" y="484706"/>
                  <a:pt x="213760" y="448063"/>
                </a:cubicBezTo>
                <a:cubicBezTo>
                  <a:pt x="211520" y="423030"/>
                  <a:pt x="209108" y="397882"/>
                  <a:pt x="206525" y="372620"/>
                </a:cubicBezTo>
                <a:cubicBezTo>
                  <a:pt x="207584" y="359855"/>
                  <a:pt x="207543" y="346286"/>
                  <a:pt x="206400" y="331913"/>
                </a:cubicBezTo>
                <a:cubicBezTo>
                  <a:pt x="203162" y="318447"/>
                  <a:pt x="198881" y="303733"/>
                  <a:pt x="193554" y="287771"/>
                </a:cubicBezTo>
                <a:cubicBezTo>
                  <a:pt x="179903" y="271228"/>
                  <a:pt x="164938" y="263768"/>
                  <a:pt x="148658" y="265389"/>
                </a:cubicBezTo>
                <a:cubicBezTo>
                  <a:pt x="143823" y="262909"/>
                  <a:pt x="134819" y="261030"/>
                  <a:pt x="121643" y="259750"/>
                </a:cubicBezTo>
                <a:cubicBezTo>
                  <a:pt x="128097" y="271871"/>
                  <a:pt x="130787" y="281346"/>
                  <a:pt x="129710" y="288173"/>
                </a:cubicBezTo>
                <a:cubicBezTo>
                  <a:pt x="138078" y="292355"/>
                  <a:pt x="144515" y="298936"/>
                  <a:pt x="149016" y="307918"/>
                </a:cubicBezTo>
                <a:cubicBezTo>
                  <a:pt x="152801" y="316609"/>
                  <a:pt x="153349" y="325429"/>
                  <a:pt x="150667" y="334379"/>
                </a:cubicBezTo>
                <a:cubicBezTo>
                  <a:pt x="153935" y="364194"/>
                  <a:pt x="156358" y="393945"/>
                  <a:pt x="157940" y="423631"/>
                </a:cubicBezTo>
                <a:cubicBezTo>
                  <a:pt x="157414" y="436336"/>
                  <a:pt x="157427" y="451646"/>
                  <a:pt x="157979" y="469561"/>
                </a:cubicBezTo>
                <a:cubicBezTo>
                  <a:pt x="159587" y="492258"/>
                  <a:pt x="159712" y="510677"/>
                  <a:pt x="158354" y="524820"/>
                </a:cubicBezTo>
                <a:cubicBezTo>
                  <a:pt x="144131" y="508184"/>
                  <a:pt x="120563" y="499870"/>
                  <a:pt x="87650" y="499879"/>
                </a:cubicBezTo>
                <a:cubicBezTo>
                  <a:pt x="71771" y="496110"/>
                  <a:pt x="55065" y="495977"/>
                  <a:pt x="37530" y="499476"/>
                </a:cubicBezTo>
                <a:lnTo>
                  <a:pt x="0" y="502890"/>
                </a:lnTo>
                <a:lnTo>
                  <a:pt x="0" y="499407"/>
                </a:lnTo>
                <a:lnTo>
                  <a:pt x="8071" y="493344"/>
                </a:lnTo>
                <a:cubicBezTo>
                  <a:pt x="23117" y="483124"/>
                  <a:pt x="39323" y="476109"/>
                  <a:pt x="56690" y="472296"/>
                </a:cubicBezTo>
                <a:cubicBezTo>
                  <a:pt x="68152" y="465064"/>
                  <a:pt x="77192" y="459317"/>
                  <a:pt x="83815" y="455054"/>
                </a:cubicBezTo>
                <a:cubicBezTo>
                  <a:pt x="91875" y="460305"/>
                  <a:pt x="103556" y="463765"/>
                  <a:pt x="118858" y="465433"/>
                </a:cubicBezTo>
                <a:cubicBezTo>
                  <a:pt x="134159" y="467101"/>
                  <a:pt x="145062" y="459178"/>
                  <a:pt x="151568" y="441663"/>
                </a:cubicBezTo>
                <a:cubicBezTo>
                  <a:pt x="154946" y="403642"/>
                  <a:pt x="138194" y="385484"/>
                  <a:pt x="101312" y="387188"/>
                </a:cubicBezTo>
                <a:cubicBezTo>
                  <a:pt x="87564" y="387671"/>
                  <a:pt x="73002" y="383872"/>
                  <a:pt x="57625" y="375792"/>
                </a:cubicBezTo>
                <a:cubicBezTo>
                  <a:pt x="44325" y="387627"/>
                  <a:pt x="28067" y="393005"/>
                  <a:pt x="8851" y="391924"/>
                </a:cubicBezTo>
                <a:cubicBezTo>
                  <a:pt x="6723" y="405579"/>
                  <a:pt x="13585" y="414727"/>
                  <a:pt x="29431" y="419368"/>
                </a:cubicBezTo>
                <a:cubicBezTo>
                  <a:pt x="39912" y="420999"/>
                  <a:pt x="40602" y="424708"/>
                  <a:pt x="31501" y="430493"/>
                </a:cubicBezTo>
                <a:lnTo>
                  <a:pt x="0" y="462474"/>
                </a:lnTo>
                <a:lnTo>
                  <a:pt x="0" y="155927"/>
                </a:lnTo>
                <a:close/>
                <a:moveTo>
                  <a:pt x="14199" y="0"/>
                </a:moveTo>
                <a:cubicBezTo>
                  <a:pt x="1803602" y="0"/>
                  <a:pt x="3254199" y="1450598"/>
                  <a:pt x="3254199" y="3240000"/>
                </a:cubicBezTo>
                <a:cubicBezTo>
                  <a:pt x="3254199" y="5029403"/>
                  <a:pt x="1803602" y="6480000"/>
                  <a:pt x="14199" y="6480000"/>
                </a:cubicBezTo>
                <a:lnTo>
                  <a:pt x="0" y="6479641"/>
                </a:lnTo>
                <a:lnTo>
                  <a:pt x="0" y="6420509"/>
                </a:lnTo>
                <a:lnTo>
                  <a:pt x="14199" y="6421226"/>
                </a:lnTo>
                <a:cubicBezTo>
                  <a:pt x="1771142" y="6421226"/>
                  <a:pt x="3195427" y="4996943"/>
                  <a:pt x="3195427" y="3240000"/>
                </a:cubicBezTo>
                <a:cubicBezTo>
                  <a:pt x="3195427" y="1483058"/>
                  <a:pt x="1771142" y="58774"/>
                  <a:pt x="14199" y="58774"/>
                </a:cubicBezTo>
                <a:lnTo>
                  <a:pt x="0" y="59491"/>
                </a:lnTo>
                <a:lnTo>
                  <a:pt x="0" y="359"/>
                </a:lnTo>
                <a:close/>
              </a:path>
            </a:pathLst>
          </a:custGeom>
          <a:solidFill>
            <a:schemeClr val="tx2">
              <a:alpha val="40000"/>
            </a:schemeClr>
          </a:solidFill>
          <a:ln>
            <a:solidFill>
              <a:schemeClr val="bg1">
                <a:lumMod val="65000"/>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dirty="0">
              <a:solidFill>
                <a:schemeClr val="tx1"/>
              </a:solidFill>
            </a:endParaRPr>
          </a:p>
        </p:txBody>
      </p:sp>
    </p:spTree>
    <p:extLst>
      <p:ext uri="{BB962C8B-B14F-4D97-AF65-F5344CB8AC3E}">
        <p14:creationId xmlns:p14="http://schemas.microsoft.com/office/powerpoint/2010/main" val="18247403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页_视频">
    <p:spTree>
      <p:nvGrpSpPr>
        <p:cNvPr id="1" name=""/>
        <p:cNvGrpSpPr/>
        <p:nvPr/>
      </p:nvGrpSpPr>
      <p:grpSpPr>
        <a:xfrm>
          <a:off x="0" y="0"/>
          <a:ext cx="0" cy="0"/>
          <a:chOff x="0" y="0"/>
          <a:chExt cx="0" cy="0"/>
        </a:xfrm>
      </p:grpSpPr>
      <p:sp>
        <p:nvSpPr>
          <p:cNvPr id="129" name="矩形 128">
            <a:extLst>
              <a:ext uri="{FF2B5EF4-FFF2-40B4-BE49-F238E27FC236}">
                <a16:creationId xmlns:a16="http://schemas.microsoft.com/office/drawing/2014/main" id="{28D388BD-1A23-4BE7-8699-26002363A5FC}"/>
              </a:ext>
            </a:extLst>
          </p:cNvPr>
          <p:cNvSpPr/>
          <p:nvPr userDrawn="1"/>
        </p:nvSpPr>
        <p:spPr>
          <a:xfrm>
            <a:off x="-600" y="0"/>
            <a:ext cx="12193200" cy="68580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占位符 47">
            <a:extLst>
              <a:ext uri="{FF2B5EF4-FFF2-40B4-BE49-F238E27FC236}">
                <a16:creationId xmlns:a16="http://schemas.microsoft.com/office/drawing/2014/main" id="{F0DE6DAA-35F3-4E8C-ADFB-D3DBCE7DF92A}"/>
              </a:ext>
            </a:extLst>
          </p:cNvPr>
          <p:cNvSpPr>
            <a:spLocks noGrp="1"/>
          </p:cNvSpPr>
          <p:nvPr>
            <p:ph type="body" sz="quarter" idx="10" hasCustomPrompt="1"/>
          </p:nvPr>
        </p:nvSpPr>
        <p:spPr>
          <a:xfrm>
            <a:off x="684197" y="209665"/>
            <a:ext cx="6629859" cy="538877"/>
          </a:xfrm>
          <a:prstGeom prst="rect">
            <a:avLst/>
          </a:prstGeom>
        </p:spPr>
        <p:txBody>
          <a:bodyPr lIns="36000" tIns="72000" rIns="36000" bIns="36000"/>
          <a:lstStyle>
            <a:lvl1pPr marL="0" indent="0" algn="l">
              <a:lnSpc>
                <a:spcPct val="100000"/>
              </a:lnSpc>
              <a:spcBef>
                <a:spcPts val="0"/>
              </a:spcBef>
              <a:buNone/>
              <a:defRPr sz="2800" b="1">
                <a:solidFill>
                  <a:schemeClr val="tx2"/>
                </a:solidFill>
                <a:latin typeface="+mj-ea"/>
                <a:ea typeface="+mj-ea"/>
              </a:defRPr>
            </a:lvl1pPr>
          </a:lstStyle>
          <a:p>
            <a:pPr lvl="0"/>
            <a:r>
              <a:rPr lang="zh-CN" altLang="en-US" dirty="0"/>
              <a:t>标题</a:t>
            </a:r>
          </a:p>
        </p:txBody>
      </p:sp>
      <p:sp>
        <p:nvSpPr>
          <p:cNvPr id="13" name="任意多边形: 形状 12">
            <a:extLst>
              <a:ext uri="{FF2B5EF4-FFF2-40B4-BE49-F238E27FC236}">
                <a16:creationId xmlns:a16="http://schemas.microsoft.com/office/drawing/2014/main" id="{B997880A-C9E1-4B80-A06F-43710A1BB186}"/>
              </a:ext>
            </a:extLst>
          </p:cNvPr>
          <p:cNvSpPr>
            <a:spLocks noChangeAspect="1"/>
          </p:cNvSpPr>
          <p:nvPr userDrawn="1"/>
        </p:nvSpPr>
        <p:spPr>
          <a:xfrm rot="21000000">
            <a:off x="105270" y="255687"/>
            <a:ext cx="497857" cy="468000"/>
          </a:xfrm>
          <a:custGeom>
            <a:avLst/>
            <a:gdLst>
              <a:gd name="connsiteX0" fmla="*/ 1806537 w 3713693"/>
              <a:gd name="connsiteY0" fmla="*/ 2280161 h 3490974"/>
              <a:gd name="connsiteX1" fmla="*/ 1660571 w 3713693"/>
              <a:gd name="connsiteY1" fmla="*/ 2382367 h 3490974"/>
              <a:gd name="connsiteX2" fmla="*/ 1762777 w 3713693"/>
              <a:gd name="connsiteY2" fmla="*/ 2528333 h 3490974"/>
              <a:gd name="connsiteX3" fmla="*/ 1908743 w 3713693"/>
              <a:gd name="connsiteY3" fmla="*/ 2426127 h 3490974"/>
              <a:gd name="connsiteX4" fmla="*/ 1806537 w 3713693"/>
              <a:gd name="connsiteY4" fmla="*/ 2280161 h 3490974"/>
              <a:gd name="connsiteX5" fmla="*/ 1279123 w 3713693"/>
              <a:gd name="connsiteY5" fmla="*/ 1897664 h 3490974"/>
              <a:gd name="connsiteX6" fmla="*/ 1133157 w 3713693"/>
              <a:gd name="connsiteY6" fmla="*/ 1999871 h 3490974"/>
              <a:gd name="connsiteX7" fmla="*/ 1235364 w 3713693"/>
              <a:gd name="connsiteY7" fmla="*/ 2145836 h 3490974"/>
              <a:gd name="connsiteX8" fmla="*/ 1381329 w 3713693"/>
              <a:gd name="connsiteY8" fmla="*/ 2043629 h 3490974"/>
              <a:gd name="connsiteX9" fmla="*/ 1279123 w 3713693"/>
              <a:gd name="connsiteY9" fmla="*/ 1897664 h 3490974"/>
              <a:gd name="connsiteX10" fmla="*/ 2403290 w 3713693"/>
              <a:gd name="connsiteY10" fmla="*/ 2008521 h 3490974"/>
              <a:gd name="connsiteX11" fmla="*/ 2257324 w 3713693"/>
              <a:gd name="connsiteY11" fmla="*/ 2110727 h 3490974"/>
              <a:gd name="connsiteX12" fmla="*/ 2359531 w 3713693"/>
              <a:gd name="connsiteY12" fmla="*/ 2256692 h 3490974"/>
              <a:gd name="connsiteX13" fmla="*/ 2505497 w 3713693"/>
              <a:gd name="connsiteY13" fmla="*/ 2154486 h 3490974"/>
              <a:gd name="connsiteX14" fmla="*/ 2403290 w 3713693"/>
              <a:gd name="connsiteY14" fmla="*/ 2008521 h 3490974"/>
              <a:gd name="connsiteX15" fmla="*/ 1880107 w 3713693"/>
              <a:gd name="connsiteY15" fmla="*/ 1579376 h 3490974"/>
              <a:gd name="connsiteX16" fmla="*/ 2026116 w 3713693"/>
              <a:gd name="connsiteY16" fmla="*/ 1787898 h 3490974"/>
              <a:gd name="connsiteX17" fmla="*/ 1817594 w 3713693"/>
              <a:gd name="connsiteY17" fmla="*/ 1933907 h 3490974"/>
              <a:gd name="connsiteX18" fmla="*/ 1671585 w 3713693"/>
              <a:gd name="connsiteY18" fmla="*/ 1725385 h 3490974"/>
              <a:gd name="connsiteX19" fmla="*/ 1880107 w 3713693"/>
              <a:gd name="connsiteY19" fmla="*/ 1579376 h 3490974"/>
              <a:gd name="connsiteX20" fmla="*/ 1334450 w 3713693"/>
              <a:gd name="connsiteY20" fmla="*/ 1253604 h 3490974"/>
              <a:gd name="connsiteX21" fmla="*/ 1188485 w 3713693"/>
              <a:gd name="connsiteY21" fmla="*/ 1355811 h 3490974"/>
              <a:gd name="connsiteX22" fmla="*/ 1290691 w 3713693"/>
              <a:gd name="connsiteY22" fmla="*/ 1501777 h 3490974"/>
              <a:gd name="connsiteX23" fmla="*/ 1436656 w 3713693"/>
              <a:gd name="connsiteY23" fmla="*/ 1399570 h 3490974"/>
              <a:gd name="connsiteX24" fmla="*/ 1334450 w 3713693"/>
              <a:gd name="connsiteY24" fmla="*/ 1253604 h 3490974"/>
              <a:gd name="connsiteX25" fmla="*/ 2098854 w 3713693"/>
              <a:gd name="connsiteY25" fmla="*/ 1372273 h 3490974"/>
              <a:gd name="connsiteX26" fmla="*/ 1682410 w 3713693"/>
              <a:gd name="connsiteY26" fmla="*/ 1465315 h 3490974"/>
              <a:gd name="connsiteX27" fmla="*/ 1644592 w 3713693"/>
              <a:gd name="connsiteY27" fmla="*/ 1344680 h 3490974"/>
              <a:gd name="connsiteX28" fmla="*/ 1516526 w 3713693"/>
              <a:gd name="connsiteY28" fmla="*/ 1753196 h 3490974"/>
              <a:gd name="connsiteX29" fmla="*/ 1388078 w 3713693"/>
              <a:gd name="connsiteY29" fmla="*/ 1724499 h 3490974"/>
              <a:gd name="connsiteX30" fmla="*/ 1692000 w 3713693"/>
              <a:gd name="connsiteY30" fmla="*/ 2055079 h 3490974"/>
              <a:gd name="connsiteX31" fmla="*/ 1637631 w 3713693"/>
              <a:gd name="connsiteY31" fmla="*/ 2114216 h 3490974"/>
              <a:gd name="connsiteX32" fmla="*/ 2034005 w 3713693"/>
              <a:gd name="connsiteY32" fmla="*/ 2025658 h 3490974"/>
              <a:gd name="connsiteX33" fmla="*/ 2066122 w 3713693"/>
              <a:gd name="connsiteY33" fmla="*/ 2128107 h 3490974"/>
              <a:gd name="connsiteX34" fmla="*/ 2186207 w 3713693"/>
              <a:gd name="connsiteY34" fmla="*/ 1745050 h 3490974"/>
              <a:gd name="connsiteX35" fmla="*/ 2313367 w 3713693"/>
              <a:gd name="connsiteY35" fmla="*/ 1773460 h 3490974"/>
              <a:gd name="connsiteX36" fmla="*/ 2021693 w 3713693"/>
              <a:gd name="connsiteY36" fmla="*/ 1456202 h 3490974"/>
              <a:gd name="connsiteX37" fmla="*/ 2462689 w 3713693"/>
              <a:gd name="connsiteY37" fmla="*/ 1359475 h 3490974"/>
              <a:gd name="connsiteX38" fmla="*/ 2316723 w 3713693"/>
              <a:gd name="connsiteY38" fmla="*/ 1461680 h 3490974"/>
              <a:gd name="connsiteX39" fmla="*/ 2418929 w 3713693"/>
              <a:gd name="connsiteY39" fmla="*/ 1607647 h 3490974"/>
              <a:gd name="connsiteX40" fmla="*/ 2564895 w 3713693"/>
              <a:gd name="connsiteY40" fmla="*/ 1505441 h 3490974"/>
              <a:gd name="connsiteX41" fmla="*/ 2462689 w 3713693"/>
              <a:gd name="connsiteY41" fmla="*/ 1359475 h 3490974"/>
              <a:gd name="connsiteX42" fmla="*/ 1930774 w 3713693"/>
              <a:gd name="connsiteY42" fmla="*/ 981055 h 3490974"/>
              <a:gd name="connsiteX43" fmla="*/ 1784808 w 3713693"/>
              <a:gd name="connsiteY43" fmla="*/ 1083262 h 3490974"/>
              <a:gd name="connsiteX44" fmla="*/ 1887015 w 3713693"/>
              <a:gd name="connsiteY44" fmla="*/ 1229227 h 3490974"/>
              <a:gd name="connsiteX45" fmla="*/ 2032981 w 3713693"/>
              <a:gd name="connsiteY45" fmla="*/ 1127021 h 3490974"/>
              <a:gd name="connsiteX46" fmla="*/ 1930774 w 3713693"/>
              <a:gd name="connsiteY46" fmla="*/ 981055 h 3490974"/>
              <a:gd name="connsiteX47" fmla="*/ 2528410 w 3713693"/>
              <a:gd name="connsiteY47" fmla="*/ 0 h 3490974"/>
              <a:gd name="connsiteX48" fmla="*/ 2711243 w 3713693"/>
              <a:gd name="connsiteY48" fmla="*/ 583212 h 3490974"/>
              <a:gd name="connsiteX49" fmla="*/ 2466996 w 3713693"/>
              <a:gd name="connsiteY49" fmla="*/ 1006259 h 3490974"/>
              <a:gd name="connsiteX50" fmla="*/ 3300034 w 3713693"/>
              <a:gd name="connsiteY50" fmla="*/ 1006259 h 3490974"/>
              <a:gd name="connsiteX51" fmla="*/ 3713693 w 3713693"/>
              <a:gd name="connsiteY51" fmla="*/ 1456203 h 3490974"/>
              <a:gd name="connsiteX52" fmla="*/ 3300032 w 3713693"/>
              <a:gd name="connsiteY52" fmla="*/ 1906146 h 3490974"/>
              <a:gd name="connsiteX53" fmla="*/ 2798766 w 3713693"/>
              <a:gd name="connsiteY53" fmla="*/ 1906146 h 3490974"/>
              <a:gd name="connsiteX54" fmla="*/ 3215040 w 3713693"/>
              <a:gd name="connsiteY54" fmla="*/ 2627154 h 3490974"/>
              <a:gd name="connsiteX55" fmla="*/ 3032208 w 3713693"/>
              <a:gd name="connsiteY55" fmla="*/ 3210365 h 3490974"/>
              <a:gd name="connsiteX56" fmla="*/ 2435715 w 3713693"/>
              <a:gd name="connsiteY56" fmla="*/ 3077097 h 3490974"/>
              <a:gd name="connsiteX57" fmla="*/ 2191110 w 3713693"/>
              <a:gd name="connsiteY57" fmla="*/ 2653431 h 3490974"/>
              <a:gd name="connsiteX58" fmla="*/ 1784498 w 3713693"/>
              <a:gd name="connsiteY58" fmla="*/ 3357705 h 3490974"/>
              <a:gd name="connsiteX59" fmla="*/ 1188005 w 3713693"/>
              <a:gd name="connsiteY59" fmla="*/ 3490974 h 3490974"/>
              <a:gd name="connsiteX60" fmla="*/ 1005173 w 3713693"/>
              <a:gd name="connsiteY60" fmla="*/ 2907762 h 3490974"/>
              <a:gd name="connsiteX61" fmla="*/ 1237695 w 3713693"/>
              <a:gd name="connsiteY61" fmla="*/ 2505022 h 3490974"/>
              <a:gd name="connsiteX62" fmla="*/ 413660 w 3713693"/>
              <a:gd name="connsiteY62" fmla="*/ 2505022 h 3490974"/>
              <a:gd name="connsiteX63" fmla="*/ 0 w 3713693"/>
              <a:gd name="connsiteY63" fmla="*/ 2055078 h 3490974"/>
              <a:gd name="connsiteX64" fmla="*/ 413660 w 3713693"/>
              <a:gd name="connsiteY64" fmla="*/ 1605135 h 3490974"/>
              <a:gd name="connsiteX65" fmla="*/ 911492 w 3713693"/>
              <a:gd name="connsiteY65" fmla="*/ 1605135 h 3490974"/>
              <a:gd name="connsiteX66" fmla="*/ 487693 w 3713693"/>
              <a:gd name="connsiteY66" fmla="*/ 871093 h 3490974"/>
              <a:gd name="connsiteX67" fmla="*/ 670525 w 3713693"/>
              <a:gd name="connsiteY67" fmla="*/ 287881 h 3490974"/>
              <a:gd name="connsiteX68" fmla="*/ 1267018 w 3713693"/>
              <a:gd name="connsiteY68" fmla="*/ 421150 h 3490974"/>
              <a:gd name="connsiteX69" fmla="*/ 1516364 w 3713693"/>
              <a:gd name="connsiteY69" fmla="*/ 853029 h 3490974"/>
              <a:gd name="connsiteX70" fmla="*/ 1931918 w 3713693"/>
              <a:gd name="connsiteY70" fmla="*/ 133268 h 34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13693" h="3490974">
                <a:moveTo>
                  <a:pt x="1806537" y="2280161"/>
                </a:moveTo>
                <a:cubicBezTo>
                  <a:pt x="1738005" y="2268078"/>
                  <a:pt x="1672654" y="2313837"/>
                  <a:pt x="1660571" y="2382367"/>
                </a:cubicBezTo>
                <a:cubicBezTo>
                  <a:pt x="1648487" y="2450898"/>
                  <a:pt x="1694246" y="2516249"/>
                  <a:pt x="1762777" y="2528333"/>
                </a:cubicBezTo>
                <a:cubicBezTo>
                  <a:pt x="1831308" y="2540416"/>
                  <a:pt x="1896659" y="2494657"/>
                  <a:pt x="1908743" y="2426127"/>
                </a:cubicBezTo>
                <a:cubicBezTo>
                  <a:pt x="1920826" y="2357596"/>
                  <a:pt x="1875067" y="2292245"/>
                  <a:pt x="1806537" y="2280161"/>
                </a:cubicBezTo>
                <a:close/>
                <a:moveTo>
                  <a:pt x="1279123" y="1897664"/>
                </a:moveTo>
                <a:cubicBezTo>
                  <a:pt x="1210592" y="1885580"/>
                  <a:pt x="1145241" y="1931339"/>
                  <a:pt x="1133157" y="1999871"/>
                </a:cubicBezTo>
                <a:cubicBezTo>
                  <a:pt x="1121074" y="2068401"/>
                  <a:pt x="1166833" y="2133752"/>
                  <a:pt x="1235364" y="2145836"/>
                </a:cubicBezTo>
                <a:cubicBezTo>
                  <a:pt x="1303894" y="2157920"/>
                  <a:pt x="1369245" y="2112161"/>
                  <a:pt x="1381329" y="2043629"/>
                </a:cubicBezTo>
                <a:cubicBezTo>
                  <a:pt x="1393413" y="1975098"/>
                  <a:pt x="1347654" y="1909747"/>
                  <a:pt x="1279123" y="1897664"/>
                </a:cubicBezTo>
                <a:close/>
                <a:moveTo>
                  <a:pt x="2403290" y="2008521"/>
                </a:moveTo>
                <a:cubicBezTo>
                  <a:pt x="2334760" y="1996437"/>
                  <a:pt x="2269409" y="2042196"/>
                  <a:pt x="2257324" y="2110727"/>
                </a:cubicBezTo>
                <a:cubicBezTo>
                  <a:pt x="2245241" y="2179257"/>
                  <a:pt x="2291000" y="2244609"/>
                  <a:pt x="2359531" y="2256692"/>
                </a:cubicBezTo>
                <a:cubicBezTo>
                  <a:pt x="2428061" y="2268776"/>
                  <a:pt x="2493413" y="2223017"/>
                  <a:pt x="2505497" y="2154486"/>
                </a:cubicBezTo>
                <a:cubicBezTo>
                  <a:pt x="2517580" y="2085955"/>
                  <a:pt x="2471822" y="2020604"/>
                  <a:pt x="2403290" y="2008521"/>
                </a:cubicBezTo>
                <a:close/>
                <a:moveTo>
                  <a:pt x="1880107" y="1579376"/>
                </a:moveTo>
                <a:cubicBezTo>
                  <a:pt x="1978008" y="1596638"/>
                  <a:pt x="2043379" y="1689997"/>
                  <a:pt x="2026116" y="1787898"/>
                </a:cubicBezTo>
                <a:cubicBezTo>
                  <a:pt x="2008853" y="1885799"/>
                  <a:pt x="1915495" y="1951169"/>
                  <a:pt x="1817594" y="1933907"/>
                </a:cubicBezTo>
                <a:cubicBezTo>
                  <a:pt x="1719693" y="1916644"/>
                  <a:pt x="1654323" y="1823285"/>
                  <a:pt x="1671585" y="1725385"/>
                </a:cubicBezTo>
                <a:cubicBezTo>
                  <a:pt x="1688848" y="1627484"/>
                  <a:pt x="1782207" y="1562113"/>
                  <a:pt x="1880107" y="1579376"/>
                </a:cubicBezTo>
                <a:close/>
                <a:moveTo>
                  <a:pt x="1334450" y="1253604"/>
                </a:moveTo>
                <a:cubicBezTo>
                  <a:pt x="1265919" y="1241521"/>
                  <a:pt x="1200568" y="1287280"/>
                  <a:pt x="1188485" y="1355811"/>
                </a:cubicBezTo>
                <a:cubicBezTo>
                  <a:pt x="1176401" y="1424341"/>
                  <a:pt x="1222160" y="1489692"/>
                  <a:pt x="1290691" y="1501777"/>
                </a:cubicBezTo>
                <a:cubicBezTo>
                  <a:pt x="1359222" y="1513860"/>
                  <a:pt x="1424572" y="1468101"/>
                  <a:pt x="1436656" y="1399570"/>
                </a:cubicBezTo>
                <a:cubicBezTo>
                  <a:pt x="1448741" y="1331040"/>
                  <a:pt x="1402981" y="1265689"/>
                  <a:pt x="1334450" y="1253604"/>
                </a:cubicBezTo>
                <a:close/>
                <a:moveTo>
                  <a:pt x="2098854" y="1372273"/>
                </a:moveTo>
                <a:lnTo>
                  <a:pt x="1682410" y="1465315"/>
                </a:lnTo>
                <a:lnTo>
                  <a:pt x="1644592" y="1344680"/>
                </a:lnTo>
                <a:lnTo>
                  <a:pt x="1516526" y="1753196"/>
                </a:lnTo>
                <a:lnTo>
                  <a:pt x="1388078" y="1724499"/>
                </a:lnTo>
                <a:lnTo>
                  <a:pt x="1692000" y="2055079"/>
                </a:lnTo>
                <a:lnTo>
                  <a:pt x="1637631" y="2114216"/>
                </a:lnTo>
                <a:lnTo>
                  <a:pt x="2034005" y="2025658"/>
                </a:lnTo>
                <a:lnTo>
                  <a:pt x="2066122" y="2128107"/>
                </a:lnTo>
                <a:lnTo>
                  <a:pt x="2186207" y="1745050"/>
                </a:lnTo>
                <a:lnTo>
                  <a:pt x="2313367" y="1773460"/>
                </a:lnTo>
                <a:lnTo>
                  <a:pt x="2021693" y="1456202"/>
                </a:lnTo>
                <a:close/>
                <a:moveTo>
                  <a:pt x="2462689" y="1359475"/>
                </a:moveTo>
                <a:cubicBezTo>
                  <a:pt x="2394158" y="1347390"/>
                  <a:pt x="2328807" y="1393151"/>
                  <a:pt x="2316723" y="1461680"/>
                </a:cubicBezTo>
                <a:cubicBezTo>
                  <a:pt x="2304639" y="1530212"/>
                  <a:pt x="2350399" y="1595563"/>
                  <a:pt x="2418929" y="1607647"/>
                </a:cubicBezTo>
                <a:cubicBezTo>
                  <a:pt x="2487460" y="1619731"/>
                  <a:pt x="2552811" y="1573971"/>
                  <a:pt x="2564895" y="1505441"/>
                </a:cubicBezTo>
                <a:cubicBezTo>
                  <a:pt x="2576979" y="1436909"/>
                  <a:pt x="2531219" y="1371558"/>
                  <a:pt x="2462689" y="1359475"/>
                </a:cubicBezTo>
                <a:close/>
                <a:moveTo>
                  <a:pt x="1930774" y="981055"/>
                </a:moveTo>
                <a:cubicBezTo>
                  <a:pt x="1862243" y="968972"/>
                  <a:pt x="1796893" y="1014731"/>
                  <a:pt x="1784808" y="1083262"/>
                </a:cubicBezTo>
                <a:cubicBezTo>
                  <a:pt x="1772725" y="1151793"/>
                  <a:pt x="1818485" y="1217143"/>
                  <a:pt x="1887015" y="1229227"/>
                </a:cubicBezTo>
                <a:cubicBezTo>
                  <a:pt x="1955546" y="1241311"/>
                  <a:pt x="2020896" y="1195552"/>
                  <a:pt x="2032981" y="1127021"/>
                </a:cubicBezTo>
                <a:cubicBezTo>
                  <a:pt x="2045064" y="1058490"/>
                  <a:pt x="1999305" y="993139"/>
                  <a:pt x="1930774" y="981055"/>
                </a:cubicBezTo>
                <a:close/>
                <a:moveTo>
                  <a:pt x="2528410" y="0"/>
                </a:moveTo>
                <a:lnTo>
                  <a:pt x="2711243" y="583212"/>
                </a:lnTo>
                <a:lnTo>
                  <a:pt x="2466996" y="1006259"/>
                </a:lnTo>
                <a:lnTo>
                  <a:pt x="3300034" y="1006259"/>
                </a:lnTo>
                <a:lnTo>
                  <a:pt x="3713693" y="1456203"/>
                </a:lnTo>
                <a:lnTo>
                  <a:pt x="3300032" y="1906146"/>
                </a:lnTo>
                <a:lnTo>
                  <a:pt x="2798766" y="1906146"/>
                </a:lnTo>
                <a:lnTo>
                  <a:pt x="3215040" y="2627154"/>
                </a:lnTo>
                <a:lnTo>
                  <a:pt x="3032208" y="3210365"/>
                </a:lnTo>
                <a:lnTo>
                  <a:pt x="2435715" y="3077097"/>
                </a:lnTo>
                <a:lnTo>
                  <a:pt x="2191110" y="2653431"/>
                </a:lnTo>
                <a:lnTo>
                  <a:pt x="1784498" y="3357705"/>
                </a:lnTo>
                <a:lnTo>
                  <a:pt x="1188005" y="3490974"/>
                </a:lnTo>
                <a:lnTo>
                  <a:pt x="1005173" y="2907762"/>
                </a:lnTo>
                <a:lnTo>
                  <a:pt x="1237695" y="2505022"/>
                </a:lnTo>
                <a:lnTo>
                  <a:pt x="413660" y="2505022"/>
                </a:lnTo>
                <a:lnTo>
                  <a:pt x="0" y="2055078"/>
                </a:lnTo>
                <a:lnTo>
                  <a:pt x="413660" y="1605135"/>
                </a:lnTo>
                <a:lnTo>
                  <a:pt x="911492" y="1605135"/>
                </a:lnTo>
                <a:lnTo>
                  <a:pt x="487693" y="871093"/>
                </a:lnTo>
                <a:lnTo>
                  <a:pt x="670525" y="287881"/>
                </a:lnTo>
                <a:lnTo>
                  <a:pt x="1267018" y="421150"/>
                </a:lnTo>
                <a:lnTo>
                  <a:pt x="1516364" y="853029"/>
                </a:lnTo>
                <a:lnTo>
                  <a:pt x="1931918" y="133268"/>
                </a:ln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dirty="0">
              <a:solidFill>
                <a:schemeClr val="bg1"/>
              </a:solidFill>
            </a:endParaRPr>
          </a:p>
        </p:txBody>
      </p:sp>
      <p:sp>
        <p:nvSpPr>
          <p:cNvPr id="17" name="任意多边形: 形状 16">
            <a:extLst>
              <a:ext uri="{FF2B5EF4-FFF2-40B4-BE49-F238E27FC236}">
                <a16:creationId xmlns:a16="http://schemas.microsoft.com/office/drawing/2014/main" id="{4DFEA5C1-DE9F-4351-B445-296593A3A770}"/>
              </a:ext>
            </a:extLst>
          </p:cNvPr>
          <p:cNvSpPr>
            <a:spLocks noChangeAspect="1"/>
          </p:cNvSpPr>
          <p:nvPr userDrawn="1"/>
        </p:nvSpPr>
        <p:spPr>
          <a:xfrm>
            <a:off x="9962751" y="291578"/>
            <a:ext cx="414000" cy="414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dirty="0">
              <a:solidFill>
                <a:schemeClr val="tx1"/>
              </a:solidFill>
            </a:endParaRPr>
          </a:p>
        </p:txBody>
      </p:sp>
      <p:pic>
        <p:nvPicPr>
          <p:cNvPr id="18" name="图片 17">
            <a:extLst>
              <a:ext uri="{FF2B5EF4-FFF2-40B4-BE49-F238E27FC236}">
                <a16:creationId xmlns:a16="http://schemas.microsoft.com/office/drawing/2014/main" id="{C5363A52-9BDA-46D4-84A0-46133A9FE16A}"/>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10452000" y="335103"/>
            <a:ext cx="1224000" cy="326951"/>
          </a:xfrm>
          <a:prstGeom prst="rect">
            <a:avLst/>
          </a:prstGeom>
        </p:spPr>
      </p:pic>
      <p:pic>
        <p:nvPicPr>
          <p:cNvPr id="28" name="Picture 4" descr="https://imgazure.microsoftstore.com.cn/_ui/desktop/static/img/2258-00000/surface_banner_3.png">
            <a:extLst>
              <a:ext uri="{FF2B5EF4-FFF2-40B4-BE49-F238E27FC236}">
                <a16:creationId xmlns:a16="http://schemas.microsoft.com/office/drawing/2014/main" id="{BA9245E2-1F2E-461F-86E3-0C50BF3A384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003" r="7003"/>
          <a:stretch/>
        </p:blipFill>
        <p:spPr bwMode="auto">
          <a:xfrm>
            <a:off x="1195148" y="978752"/>
            <a:ext cx="7664927" cy="5256000"/>
          </a:xfrm>
          <a:prstGeom prst="rect">
            <a:avLst/>
          </a:prstGeom>
          <a:noFill/>
          <a:extLst>
            <a:ext uri="{909E8E84-426E-40DD-AFC4-6F175D3DCCD1}">
              <a14:hiddenFill xmlns:a14="http://schemas.microsoft.com/office/drawing/2010/main">
                <a:solidFill>
                  <a:srgbClr val="FFFFFF"/>
                </a:solidFill>
              </a14:hiddenFill>
            </a:ext>
          </a:extLst>
        </p:spPr>
      </p:pic>
      <p:sp>
        <p:nvSpPr>
          <p:cNvPr id="23" name="媒体占位符 2">
            <a:extLst>
              <a:ext uri="{FF2B5EF4-FFF2-40B4-BE49-F238E27FC236}">
                <a16:creationId xmlns:a16="http://schemas.microsoft.com/office/drawing/2014/main" id="{1E4118EE-0038-48DE-81F5-476A482354AB}"/>
              </a:ext>
            </a:extLst>
          </p:cNvPr>
          <p:cNvSpPr>
            <a:spLocks noGrp="1"/>
          </p:cNvSpPr>
          <p:nvPr>
            <p:ph type="media" sz="quarter" idx="19" hasCustomPrompt="1"/>
          </p:nvPr>
        </p:nvSpPr>
        <p:spPr>
          <a:xfrm>
            <a:off x="2331603" y="1113955"/>
            <a:ext cx="5583707" cy="3778122"/>
          </a:xfrm>
          <a:prstGeom prst="rect">
            <a:avLst/>
          </a:prstGeom>
          <a:effectLst/>
        </p:spPr>
        <p:txBody>
          <a:bodyPr/>
          <a:lstStyle>
            <a:lvl1pPr marL="0" indent="0" algn="l">
              <a:buNone/>
              <a:defRPr lang="zh-CN" altLang="en-US" sz="2400" dirty="0">
                <a:solidFill>
                  <a:schemeClr val="tx1">
                    <a:alpha val="0"/>
                  </a:schemeClr>
                </a:solidFill>
              </a:defRPr>
            </a:lvl1pPr>
          </a:lstStyle>
          <a:p>
            <a:pPr marL="228594" lvl="0" indent="-228594" algn="ctr">
              <a:lnSpc>
                <a:spcPct val="200000"/>
              </a:lnSpc>
            </a:pPr>
            <a:r>
              <a:rPr lang="en-US" altLang="zh-CN" dirty="0"/>
              <a:t>Video</a:t>
            </a:r>
            <a:endParaRPr lang="zh-CN" altLang="en-US" dirty="0"/>
          </a:p>
        </p:txBody>
      </p:sp>
      <p:sp>
        <p:nvSpPr>
          <p:cNvPr id="21" name="文本框 20">
            <a:extLst>
              <a:ext uri="{FF2B5EF4-FFF2-40B4-BE49-F238E27FC236}">
                <a16:creationId xmlns:a16="http://schemas.microsoft.com/office/drawing/2014/main" id="{9D8ECA1D-3939-4770-8DFE-57BEF74C3B3F}"/>
              </a:ext>
            </a:extLst>
          </p:cNvPr>
          <p:cNvSpPr txBox="1"/>
          <p:nvPr userDrawn="1"/>
        </p:nvSpPr>
        <p:spPr>
          <a:xfrm>
            <a:off x="425675" y="6474097"/>
            <a:ext cx="1964352" cy="313484"/>
          </a:xfrm>
          <a:prstGeom prst="rect">
            <a:avLst/>
          </a:prstGeom>
          <a:noFill/>
        </p:spPr>
        <p:txBody>
          <a:bodyPr wrap="square" rtlCol="0">
            <a:spAutoFit/>
          </a:bodyPr>
          <a:lstStyle/>
          <a:p>
            <a:pPr algn="dist">
              <a:lnSpc>
                <a:spcPct val="130000"/>
              </a:lnSpc>
            </a:pPr>
            <a:r>
              <a:rPr lang="zh-CN" altLang="en-US" sz="1200" b="0" i="0" kern="1200" dirty="0">
                <a:solidFill>
                  <a:schemeClr val="tx1">
                    <a:lumMod val="75000"/>
                    <a:lumOff val="25000"/>
                  </a:schemeClr>
                </a:solidFill>
                <a:effectLst/>
                <a:latin typeface="+mn-ea"/>
                <a:ea typeface="+mn-ea"/>
                <a:cs typeface="+mn-cs"/>
              </a:rPr>
              <a:t>博学笃志 格物明德</a:t>
            </a:r>
            <a:endParaRPr lang="zh-CN" altLang="en-US" sz="900" spc="100" dirty="0">
              <a:solidFill>
                <a:schemeClr val="tx1">
                  <a:lumMod val="75000"/>
                  <a:lumOff val="25000"/>
                </a:schemeClr>
              </a:solidFill>
              <a:latin typeface="+mn-ea"/>
              <a:ea typeface="+mn-ea"/>
            </a:endParaRPr>
          </a:p>
        </p:txBody>
      </p:sp>
      <p:cxnSp>
        <p:nvCxnSpPr>
          <p:cNvPr id="24" name="直接连接符 23">
            <a:extLst>
              <a:ext uri="{FF2B5EF4-FFF2-40B4-BE49-F238E27FC236}">
                <a16:creationId xmlns:a16="http://schemas.microsoft.com/office/drawing/2014/main" id="{AA199D06-8D62-462A-82E8-FA6DF46F384E}"/>
              </a:ext>
            </a:extLst>
          </p:cNvPr>
          <p:cNvCxnSpPr>
            <a:cxnSpLocks/>
          </p:cNvCxnSpPr>
          <p:nvPr userDrawn="1"/>
        </p:nvCxnSpPr>
        <p:spPr>
          <a:xfrm>
            <a:off x="-600" y="642600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5525E76B-B1E2-40D3-B639-5AAED900675F}"/>
              </a:ext>
            </a:extLst>
          </p:cNvPr>
          <p:cNvCxnSpPr>
            <a:cxnSpLocks/>
          </p:cNvCxnSpPr>
          <p:nvPr userDrawn="1"/>
        </p:nvCxnSpPr>
        <p:spPr>
          <a:xfrm>
            <a:off x="0" y="81105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F4EC192D-2CD0-4560-BC54-4E87E3EA56E1}"/>
              </a:ext>
            </a:extLst>
          </p:cNvPr>
          <p:cNvSpPr>
            <a:spLocks noChangeAspect="1"/>
          </p:cNvSpPr>
          <p:nvPr userDrawn="1"/>
        </p:nvSpPr>
        <p:spPr>
          <a:xfrm>
            <a:off x="1156800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a:extLst>
              <a:ext uri="{FF2B5EF4-FFF2-40B4-BE49-F238E27FC236}">
                <a16:creationId xmlns:a16="http://schemas.microsoft.com/office/drawing/2014/main" id="{379FA427-337F-401F-9D17-EF8E1A23339B}"/>
              </a:ext>
            </a:extLst>
          </p:cNvPr>
          <p:cNvSpPr>
            <a:spLocks noChangeAspect="1"/>
          </p:cNvSpPr>
          <p:nvPr userDrawn="1"/>
        </p:nvSpPr>
        <p:spPr>
          <a:xfrm>
            <a:off x="11121924"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953C68D0-4F7D-4FFE-BEFE-7DFD214EF8E4}"/>
              </a:ext>
            </a:extLst>
          </p:cNvPr>
          <p:cNvSpPr>
            <a:spLocks noChangeAspect="1"/>
          </p:cNvSpPr>
          <p:nvPr userDrawn="1"/>
        </p:nvSpPr>
        <p:spPr>
          <a:xfrm>
            <a:off x="11344961"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椭圆 29">
            <a:extLst>
              <a:ext uri="{FF2B5EF4-FFF2-40B4-BE49-F238E27FC236}">
                <a16:creationId xmlns:a16="http://schemas.microsoft.com/office/drawing/2014/main" id="{C88D7436-E3BE-4A38-89E8-C014099FABA1}"/>
              </a:ext>
            </a:extLst>
          </p:cNvPr>
          <p:cNvSpPr>
            <a:spLocks noChangeAspect="1"/>
          </p:cNvSpPr>
          <p:nvPr userDrawn="1"/>
        </p:nvSpPr>
        <p:spPr>
          <a:xfrm>
            <a:off x="1067585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sp>
        <p:nvSpPr>
          <p:cNvPr id="31" name="椭圆 30">
            <a:extLst>
              <a:ext uri="{FF2B5EF4-FFF2-40B4-BE49-F238E27FC236}">
                <a16:creationId xmlns:a16="http://schemas.microsoft.com/office/drawing/2014/main" id="{C00DBA64-A1CA-4A22-B3F0-570EDEED9130}"/>
              </a:ext>
            </a:extLst>
          </p:cNvPr>
          <p:cNvSpPr>
            <a:spLocks noChangeAspect="1"/>
          </p:cNvSpPr>
          <p:nvPr userDrawn="1"/>
        </p:nvSpPr>
        <p:spPr>
          <a:xfrm>
            <a:off x="10898887" y="6609179"/>
            <a:ext cx="108000" cy="108000"/>
          </a:xfrm>
          <a:prstGeom prst="ellipse">
            <a:avLst/>
          </a:prstGeom>
          <a:solidFill>
            <a:schemeClr val="tx2">
              <a:alpha val="90000"/>
            </a:schemeClr>
          </a:solid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spTree>
    <p:extLst>
      <p:ext uri="{BB962C8B-B14F-4D97-AF65-F5344CB8AC3E}">
        <p14:creationId xmlns:p14="http://schemas.microsoft.com/office/powerpoint/2010/main" val="40733556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容页_中国地图">
    <p:spTree>
      <p:nvGrpSpPr>
        <p:cNvPr id="1" name=""/>
        <p:cNvGrpSpPr/>
        <p:nvPr/>
      </p:nvGrpSpPr>
      <p:grpSpPr>
        <a:xfrm>
          <a:off x="0" y="0"/>
          <a:ext cx="0" cy="0"/>
          <a:chOff x="0" y="0"/>
          <a:chExt cx="0" cy="0"/>
        </a:xfrm>
      </p:grpSpPr>
      <p:sp>
        <p:nvSpPr>
          <p:cNvPr id="129" name="矩形 128">
            <a:extLst>
              <a:ext uri="{FF2B5EF4-FFF2-40B4-BE49-F238E27FC236}">
                <a16:creationId xmlns:a16="http://schemas.microsoft.com/office/drawing/2014/main" id="{28D388BD-1A23-4BE7-8699-26002363A5FC}"/>
              </a:ext>
            </a:extLst>
          </p:cNvPr>
          <p:cNvSpPr/>
          <p:nvPr userDrawn="1"/>
        </p:nvSpPr>
        <p:spPr>
          <a:xfrm>
            <a:off x="-600" y="0"/>
            <a:ext cx="12193200" cy="68580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占位符 47">
            <a:extLst>
              <a:ext uri="{FF2B5EF4-FFF2-40B4-BE49-F238E27FC236}">
                <a16:creationId xmlns:a16="http://schemas.microsoft.com/office/drawing/2014/main" id="{F0DE6DAA-35F3-4E8C-ADFB-D3DBCE7DF92A}"/>
              </a:ext>
            </a:extLst>
          </p:cNvPr>
          <p:cNvSpPr>
            <a:spLocks noGrp="1"/>
          </p:cNvSpPr>
          <p:nvPr>
            <p:ph type="body" sz="quarter" idx="10" hasCustomPrompt="1"/>
          </p:nvPr>
        </p:nvSpPr>
        <p:spPr>
          <a:xfrm>
            <a:off x="684197" y="209665"/>
            <a:ext cx="6629859" cy="538877"/>
          </a:xfrm>
          <a:prstGeom prst="rect">
            <a:avLst/>
          </a:prstGeom>
        </p:spPr>
        <p:txBody>
          <a:bodyPr lIns="36000" tIns="72000" rIns="36000" bIns="36000"/>
          <a:lstStyle>
            <a:lvl1pPr marL="0" indent="0" algn="l">
              <a:lnSpc>
                <a:spcPct val="100000"/>
              </a:lnSpc>
              <a:spcBef>
                <a:spcPts val="0"/>
              </a:spcBef>
              <a:buNone/>
              <a:defRPr sz="2800" b="1">
                <a:solidFill>
                  <a:schemeClr val="tx2"/>
                </a:solidFill>
                <a:latin typeface="+mj-ea"/>
                <a:ea typeface="+mj-ea"/>
              </a:defRPr>
            </a:lvl1pPr>
          </a:lstStyle>
          <a:p>
            <a:pPr lvl="0"/>
            <a:r>
              <a:rPr lang="zh-CN" altLang="en-US" dirty="0"/>
              <a:t>标题</a:t>
            </a:r>
          </a:p>
        </p:txBody>
      </p:sp>
      <p:sp>
        <p:nvSpPr>
          <p:cNvPr id="13" name="任意多边形: 形状 12">
            <a:extLst>
              <a:ext uri="{FF2B5EF4-FFF2-40B4-BE49-F238E27FC236}">
                <a16:creationId xmlns:a16="http://schemas.microsoft.com/office/drawing/2014/main" id="{B997880A-C9E1-4B80-A06F-43710A1BB186}"/>
              </a:ext>
            </a:extLst>
          </p:cNvPr>
          <p:cNvSpPr>
            <a:spLocks noChangeAspect="1"/>
          </p:cNvSpPr>
          <p:nvPr userDrawn="1"/>
        </p:nvSpPr>
        <p:spPr>
          <a:xfrm rot="21000000">
            <a:off x="105270" y="255687"/>
            <a:ext cx="497857" cy="468000"/>
          </a:xfrm>
          <a:custGeom>
            <a:avLst/>
            <a:gdLst>
              <a:gd name="connsiteX0" fmla="*/ 1806537 w 3713693"/>
              <a:gd name="connsiteY0" fmla="*/ 2280161 h 3490974"/>
              <a:gd name="connsiteX1" fmla="*/ 1660571 w 3713693"/>
              <a:gd name="connsiteY1" fmla="*/ 2382367 h 3490974"/>
              <a:gd name="connsiteX2" fmla="*/ 1762777 w 3713693"/>
              <a:gd name="connsiteY2" fmla="*/ 2528333 h 3490974"/>
              <a:gd name="connsiteX3" fmla="*/ 1908743 w 3713693"/>
              <a:gd name="connsiteY3" fmla="*/ 2426127 h 3490974"/>
              <a:gd name="connsiteX4" fmla="*/ 1806537 w 3713693"/>
              <a:gd name="connsiteY4" fmla="*/ 2280161 h 3490974"/>
              <a:gd name="connsiteX5" fmla="*/ 1279123 w 3713693"/>
              <a:gd name="connsiteY5" fmla="*/ 1897664 h 3490974"/>
              <a:gd name="connsiteX6" fmla="*/ 1133157 w 3713693"/>
              <a:gd name="connsiteY6" fmla="*/ 1999871 h 3490974"/>
              <a:gd name="connsiteX7" fmla="*/ 1235364 w 3713693"/>
              <a:gd name="connsiteY7" fmla="*/ 2145836 h 3490974"/>
              <a:gd name="connsiteX8" fmla="*/ 1381329 w 3713693"/>
              <a:gd name="connsiteY8" fmla="*/ 2043629 h 3490974"/>
              <a:gd name="connsiteX9" fmla="*/ 1279123 w 3713693"/>
              <a:gd name="connsiteY9" fmla="*/ 1897664 h 3490974"/>
              <a:gd name="connsiteX10" fmla="*/ 2403290 w 3713693"/>
              <a:gd name="connsiteY10" fmla="*/ 2008521 h 3490974"/>
              <a:gd name="connsiteX11" fmla="*/ 2257324 w 3713693"/>
              <a:gd name="connsiteY11" fmla="*/ 2110727 h 3490974"/>
              <a:gd name="connsiteX12" fmla="*/ 2359531 w 3713693"/>
              <a:gd name="connsiteY12" fmla="*/ 2256692 h 3490974"/>
              <a:gd name="connsiteX13" fmla="*/ 2505497 w 3713693"/>
              <a:gd name="connsiteY13" fmla="*/ 2154486 h 3490974"/>
              <a:gd name="connsiteX14" fmla="*/ 2403290 w 3713693"/>
              <a:gd name="connsiteY14" fmla="*/ 2008521 h 3490974"/>
              <a:gd name="connsiteX15" fmla="*/ 1880107 w 3713693"/>
              <a:gd name="connsiteY15" fmla="*/ 1579376 h 3490974"/>
              <a:gd name="connsiteX16" fmla="*/ 2026116 w 3713693"/>
              <a:gd name="connsiteY16" fmla="*/ 1787898 h 3490974"/>
              <a:gd name="connsiteX17" fmla="*/ 1817594 w 3713693"/>
              <a:gd name="connsiteY17" fmla="*/ 1933907 h 3490974"/>
              <a:gd name="connsiteX18" fmla="*/ 1671585 w 3713693"/>
              <a:gd name="connsiteY18" fmla="*/ 1725385 h 3490974"/>
              <a:gd name="connsiteX19" fmla="*/ 1880107 w 3713693"/>
              <a:gd name="connsiteY19" fmla="*/ 1579376 h 3490974"/>
              <a:gd name="connsiteX20" fmla="*/ 1334450 w 3713693"/>
              <a:gd name="connsiteY20" fmla="*/ 1253604 h 3490974"/>
              <a:gd name="connsiteX21" fmla="*/ 1188485 w 3713693"/>
              <a:gd name="connsiteY21" fmla="*/ 1355811 h 3490974"/>
              <a:gd name="connsiteX22" fmla="*/ 1290691 w 3713693"/>
              <a:gd name="connsiteY22" fmla="*/ 1501777 h 3490974"/>
              <a:gd name="connsiteX23" fmla="*/ 1436656 w 3713693"/>
              <a:gd name="connsiteY23" fmla="*/ 1399570 h 3490974"/>
              <a:gd name="connsiteX24" fmla="*/ 1334450 w 3713693"/>
              <a:gd name="connsiteY24" fmla="*/ 1253604 h 3490974"/>
              <a:gd name="connsiteX25" fmla="*/ 2098854 w 3713693"/>
              <a:gd name="connsiteY25" fmla="*/ 1372273 h 3490974"/>
              <a:gd name="connsiteX26" fmla="*/ 1682410 w 3713693"/>
              <a:gd name="connsiteY26" fmla="*/ 1465315 h 3490974"/>
              <a:gd name="connsiteX27" fmla="*/ 1644592 w 3713693"/>
              <a:gd name="connsiteY27" fmla="*/ 1344680 h 3490974"/>
              <a:gd name="connsiteX28" fmla="*/ 1516526 w 3713693"/>
              <a:gd name="connsiteY28" fmla="*/ 1753196 h 3490974"/>
              <a:gd name="connsiteX29" fmla="*/ 1388078 w 3713693"/>
              <a:gd name="connsiteY29" fmla="*/ 1724499 h 3490974"/>
              <a:gd name="connsiteX30" fmla="*/ 1692000 w 3713693"/>
              <a:gd name="connsiteY30" fmla="*/ 2055079 h 3490974"/>
              <a:gd name="connsiteX31" fmla="*/ 1637631 w 3713693"/>
              <a:gd name="connsiteY31" fmla="*/ 2114216 h 3490974"/>
              <a:gd name="connsiteX32" fmla="*/ 2034005 w 3713693"/>
              <a:gd name="connsiteY32" fmla="*/ 2025658 h 3490974"/>
              <a:gd name="connsiteX33" fmla="*/ 2066122 w 3713693"/>
              <a:gd name="connsiteY33" fmla="*/ 2128107 h 3490974"/>
              <a:gd name="connsiteX34" fmla="*/ 2186207 w 3713693"/>
              <a:gd name="connsiteY34" fmla="*/ 1745050 h 3490974"/>
              <a:gd name="connsiteX35" fmla="*/ 2313367 w 3713693"/>
              <a:gd name="connsiteY35" fmla="*/ 1773460 h 3490974"/>
              <a:gd name="connsiteX36" fmla="*/ 2021693 w 3713693"/>
              <a:gd name="connsiteY36" fmla="*/ 1456202 h 3490974"/>
              <a:gd name="connsiteX37" fmla="*/ 2462689 w 3713693"/>
              <a:gd name="connsiteY37" fmla="*/ 1359475 h 3490974"/>
              <a:gd name="connsiteX38" fmla="*/ 2316723 w 3713693"/>
              <a:gd name="connsiteY38" fmla="*/ 1461680 h 3490974"/>
              <a:gd name="connsiteX39" fmla="*/ 2418929 w 3713693"/>
              <a:gd name="connsiteY39" fmla="*/ 1607647 h 3490974"/>
              <a:gd name="connsiteX40" fmla="*/ 2564895 w 3713693"/>
              <a:gd name="connsiteY40" fmla="*/ 1505441 h 3490974"/>
              <a:gd name="connsiteX41" fmla="*/ 2462689 w 3713693"/>
              <a:gd name="connsiteY41" fmla="*/ 1359475 h 3490974"/>
              <a:gd name="connsiteX42" fmla="*/ 1930774 w 3713693"/>
              <a:gd name="connsiteY42" fmla="*/ 981055 h 3490974"/>
              <a:gd name="connsiteX43" fmla="*/ 1784808 w 3713693"/>
              <a:gd name="connsiteY43" fmla="*/ 1083262 h 3490974"/>
              <a:gd name="connsiteX44" fmla="*/ 1887015 w 3713693"/>
              <a:gd name="connsiteY44" fmla="*/ 1229227 h 3490974"/>
              <a:gd name="connsiteX45" fmla="*/ 2032981 w 3713693"/>
              <a:gd name="connsiteY45" fmla="*/ 1127021 h 3490974"/>
              <a:gd name="connsiteX46" fmla="*/ 1930774 w 3713693"/>
              <a:gd name="connsiteY46" fmla="*/ 981055 h 3490974"/>
              <a:gd name="connsiteX47" fmla="*/ 2528410 w 3713693"/>
              <a:gd name="connsiteY47" fmla="*/ 0 h 3490974"/>
              <a:gd name="connsiteX48" fmla="*/ 2711243 w 3713693"/>
              <a:gd name="connsiteY48" fmla="*/ 583212 h 3490974"/>
              <a:gd name="connsiteX49" fmla="*/ 2466996 w 3713693"/>
              <a:gd name="connsiteY49" fmla="*/ 1006259 h 3490974"/>
              <a:gd name="connsiteX50" fmla="*/ 3300034 w 3713693"/>
              <a:gd name="connsiteY50" fmla="*/ 1006259 h 3490974"/>
              <a:gd name="connsiteX51" fmla="*/ 3713693 w 3713693"/>
              <a:gd name="connsiteY51" fmla="*/ 1456203 h 3490974"/>
              <a:gd name="connsiteX52" fmla="*/ 3300032 w 3713693"/>
              <a:gd name="connsiteY52" fmla="*/ 1906146 h 3490974"/>
              <a:gd name="connsiteX53" fmla="*/ 2798766 w 3713693"/>
              <a:gd name="connsiteY53" fmla="*/ 1906146 h 3490974"/>
              <a:gd name="connsiteX54" fmla="*/ 3215040 w 3713693"/>
              <a:gd name="connsiteY54" fmla="*/ 2627154 h 3490974"/>
              <a:gd name="connsiteX55" fmla="*/ 3032208 w 3713693"/>
              <a:gd name="connsiteY55" fmla="*/ 3210365 h 3490974"/>
              <a:gd name="connsiteX56" fmla="*/ 2435715 w 3713693"/>
              <a:gd name="connsiteY56" fmla="*/ 3077097 h 3490974"/>
              <a:gd name="connsiteX57" fmla="*/ 2191110 w 3713693"/>
              <a:gd name="connsiteY57" fmla="*/ 2653431 h 3490974"/>
              <a:gd name="connsiteX58" fmla="*/ 1784498 w 3713693"/>
              <a:gd name="connsiteY58" fmla="*/ 3357705 h 3490974"/>
              <a:gd name="connsiteX59" fmla="*/ 1188005 w 3713693"/>
              <a:gd name="connsiteY59" fmla="*/ 3490974 h 3490974"/>
              <a:gd name="connsiteX60" fmla="*/ 1005173 w 3713693"/>
              <a:gd name="connsiteY60" fmla="*/ 2907762 h 3490974"/>
              <a:gd name="connsiteX61" fmla="*/ 1237695 w 3713693"/>
              <a:gd name="connsiteY61" fmla="*/ 2505022 h 3490974"/>
              <a:gd name="connsiteX62" fmla="*/ 413660 w 3713693"/>
              <a:gd name="connsiteY62" fmla="*/ 2505022 h 3490974"/>
              <a:gd name="connsiteX63" fmla="*/ 0 w 3713693"/>
              <a:gd name="connsiteY63" fmla="*/ 2055078 h 3490974"/>
              <a:gd name="connsiteX64" fmla="*/ 413660 w 3713693"/>
              <a:gd name="connsiteY64" fmla="*/ 1605135 h 3490974"/>
              <a:gd name="connsiteX65" fmla="*/ 911492 w 3713693"/>
              <a:gd name="connsiteY65" fmla="*/ 1605135 h 3490974"/>
              <a:gd name="connsiteX66" fmla="*/ 487693 w 3713693"/>
              <a:gd name="connsiteY66" fmla="*/ 871093 h 3490974"/>
              <a:gd name="connsiteX67" fmla="*/ 670525 w 3713693"/>
              <a:gd name="connsiteY67" fmla="*/ 287881 h 3490974"/>
              <a:gd name="connsiteX68" fmla="*/ 1267018 w 3713693"/>
              <a:gd name="connsiteY68" fmla="*/ 421150 h 3490974"/>
              <a:gd name="connsiteX69" fmla="*/ 1516364 w 3713693"/>
              <a:gd name="connsiteY69" fmla="*/ 853029 h 3490974"/>
              <a:gd name="connsiteX70" fmla="*/ 1931918 w 3713693"/>
              <a:gd name="connsiteY70" fmla="*/ 133268 h 34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13693" h="3490974">
                <a:moveTo>
                  <a:pt x="1806537" y="2280161"/>
                </a:moveTo>
                <a:cubicBezTo>
                  <a:pt x="1738005" y="2268078"/>
                  <a:pt x="1672654" y="2313837"/>
                  <a:pt x="1660571" y="2382367"/>
                </a:cubicBezTo>
                <a:cubicBezTo>
                  <a:pt x="1648487" y="2450898"/>
                  <a:pt x="1694246" y="2516249"/>
                  <a:pt x="1762777" y="2528333"/>
                </a:cubicBezTo>
                <a:cubicBezTo>
                  <a:pt x="1831308" y="2540416"/>
                  <a:pt x="1896659" y="2494657"/>
                  <a:pt x="1908743" y="2426127"/>
                </a:cubicBezTo>
                <a:cubicBezTo>
                  <a:pt x="1920826" y="2357596"/>
                  <a:pt x="1875067" y="2292245"/>
                  <a:pt x="1806537" y="2280161"/>
                </a:cubicBezTo>
                <a:close/>
                <a:moveTo>
                  <a:pt x="1279123" y="1897664"/>
                </a:moveTo>
                <a:cubicBezTo>
                  <a:pt x="1210592" y="1885580"/>
                  <a:pt x="1145241" y="1931339"/>
                  <a:pt x="1133157" y="1999871"/>
                </a:cubicBezTo>
                <a:cubicBezTo>
                  <a:pt x="1121074" y="2068401"/>
                  <a:pt x="1166833" y="2133752"/>
                  <a:pt x="1235364" y="2145836"/>
                </a:cubicBezTo>
                <a:cubicBezTo>
                  <a:pt x="1303894" y="2157920"/>
                  <a:pt x="1369245" y="2112161"/>
                  <a:pt x="1381329" y="2043629"/>
                </a:cubicBezTo>
                <a:cubicBezTo>
                  <a:pt x="1393413" y="1975098"/>
                  <a:pt x="1347654" y="1909747"/>
                  <a:pt x="1279123" y="1897664"/>
                </a:cubicBezTo>
                <a:close/>
                <a:moveTo>
                  <a:pt x="2403290" y="2008521"/>
                </a:moveTo>
                <a:cubicBezTo>
                  <a:pt x="2334760" y="1996437"/>
                  <a:pt x="2269409" y="2042196"/>
                  <a:pt x="2257324" y="2110727"/>
                </a:cubicBezTo>
                <a:cubicBezTo>
                  <a:pt x="2245241" y="2179257"/>
                  <a:pt x="2291000" y="2244609"/>
                  <a:pt x="2359531" y="2256692"/>
                </a:cubicBezTo>
                <a:cubicBezTo>
                  <a:pt x="2428061" y="2268776"/>
                  <a:pt x="2493413" y="2223017"/>
                  <a:pt x="2505497" y="2154486"/>
                </a:cubicBezTo>
                <a:cubicBezTo>
                  <a:pt x="2517580" y="2085955"/>
                  <a:pt x="2471822" y="2020604"/>
                  <a:pt x="2403290" y="2008521"/>
                </a:cubicBezTo>
                <a:close/>
                <a:moveTo>
                  <a:pt x="1880107" y="1579376"/>
                </a:moveTo>
                <a:cubicBezTo>
                  <a:pt x="1978008" y="1596638"/>
                  <a:pt x="2043379" y="1689997"/>
                  <a:pt x="2026116" y="1787898"/>
                </a:cubicBezTo>
                <a:cubicBezTo>
                  <a:pt x="2008853" y="1885799"/>
                  <a:pt x="1915495" y="1951169"/>
                  <a:pt x="1817594" y="1933907"/>
                </a:cubicBezTo>
                <a:cubicBezTo>
                  <a:pt x="1719693" y="1916644"/>
                  <a:pt x="1654323" y="1823285"/>
                  <a:pt x="1671585" y="1725385"/>
                </a:cubicBezTo>
                <a:cubicBezTo>
                  <a:pt x="1688848" y="1627484"/>
                  <a:pt x="1782207" y="1562113"/>
                  <a:pt x="1880107" y="1579376"/>
                </a:cubicBezTo>
                <a:close/>
                <a:moveTo>
                  <a:pt x="1334450" y="1253604"/>
                </a:moveTo>
                <a:cubicBezTo>
                  <a:pt x="1265919" y="1241521"/>
                  <a:pt x="1200568" y="1287280"/>
                  <a:pt x="1188485" y="1355811"/>
                </a:cubicBezTo>
                <a:cubicBezTo>
                  <a:pt x="1176401" y="1424341"/>
                  <a:pt x="1222160" y="1489692"/>
                  <a:pt x="1290691" y="1501777"/>
                </a:cubicBezTo>
                <a:cubicBezTo>
                  <a:pt x="1359222" y="1513860"/>
                  <a:pt x="1424572" y="1468101"/>
                  <a:pt x="1436656" y="1399570"/>
                </a:cubicBezTo>
                <a:cubicBezTo>
                  <a:pt x="1448741" y="1331040"/>
                  <a:pt x="1402981" y="1265689"/>
                  <a:pt x="1334450" y="1253604"/>
                </a:cubicBezTo>
                <a:close/>
                <a:moveTo>
                  <a:pt x="2098854" y="1372273"/>
                </a:moveTo>
                <a:lnTo>
                  <a:pt x="1682410" y="1465315"/>
                </a:lnTo>
                <a:lnTo>
                  <a:pt x="1644592" y="1344680"/>
                </a:lnTo>
                <a:lnTo>
                  <a:pt x="1516526" y="1753196"/>
                </a:lnTo>
                <a:lnTo>
                  <a:pt x="1388078" y="1724499"/>
                </a:lnTo>
                <a:lnTo>
                  <a:pt x="1692000" y="2055079"/>
                </a:lnTo>
                <a:lnTo>
                  <a:pt x="1637631" y="2114216"/>
                </a:lnTo>
                <a:lnTo>
                  <a:pt x="2034005" y="2025658"/>
                </a:lnTo>
                <a:lnTo>
                  <a:pt x="2066122" y="2128107"/>
                </a:lnTo>
                <a:lnTo>
                  <a:pt x="2186207" y="1745050"/>
                </a:lnTo>
                <a:lnTo>
                  <a:pt x="2313367" y="1773460"/>
                </a:lnTo>
                <a:lnTo>
                  <a:pt x="2021693" y="1456202"/>
                </a:lnTo>
                <a:close/>
                <a:moveTo>
                  <a:pt x="2462689" y="1359475"/>
                </a:moveTo>
                <a:cubicBezTo>
                  <a:pt x="2394158" y="1347390"/>
                  <a:pt x="2328807" y="1393151"/>
                  <a:pt x="2316723" y="1461680"/>
                </a:cubicBezTo>
                <a:cubicBezTo>
                  <a:pt x="2304639" y="1530212"/>
                  <a:pt x="2350399" y="1595563"/>
                  <a:pt x="2418929" y="1607647"/>
                </a:cubicBezTo>
                <a:cubicBezTo>
                  <a:pt x="2487460" y="1619731"/>
                  <a:pt x="2552811" y="1573971"/>
                  <a:pt x="2564895" y="1505441"/>
                </a:cubicBezTo>
                <a:cubicBezTo>
                  <a:pt x="2576979" y="1436909"/>
                  <a:pt x="2531219" y="1371558"/>
                  <a:pt x="2462689" y="1359475"/>
                </a:cubicBezTo>
                <a:close/>
                <a:moveTo>
                  <a:pt x="1930774" y="981055"/>
                </a:moveTo>
                <a:cubicBezTo>
                  <a:pt x="1862243" y="968972"/>
                  <a:pt x="1796893" y="1014731"/>
                  <a:pt x="1784808" y="1083262"/>
                </a:cubicBezTo>
                <a:cubicBezTo>
                  <a:pt x="1772725" y="1151793"/>
                  <a:pt x="1818485" y="1217143"/>
                  <a:pt x="1887015" y="1229227"/>
                </a:cubicBezTo>
                <a:cubicBezTo>
                  <a:pt x="1955546" y="1241311"/>
                  <a:pt x="2020896" y="1195552"/>
                  <a:pt x="2032981" y="1127021"/>
                </a:cubicBezTo>
                <a:cubicBezTo>
                  <a:pt x="2045064" y="1058490"/>
                  <a:pt x="1999305" y="993139"/>
                  <a:pt x="1930774" y="981055"/>
                </a:cubicBezTo>
                <a:close/>
                <a:moveTo>
                  <a:pt x="2528410" y="0"/>
                </a:moveTo>
                <a:lnTo>
                  <a:pt x="2711243" y="583212"/>
                </a:lnTo>
                <a:lnTo>
                  <a:pt x="2466996" y="1006259"/>
                </a:lnTo>
                <a:lnTo>
                  <a:pt x="3300034" y="1006259"/>
                </a:lnTo>
                <a:lnTo>
                  <a:pt x="3713693" y="1456203"/>
                </a:lnTo>
                <a:lnTo>
                  <a:pt x="3300032" y="1906146"/>
                </a:lnTo>
                <a:lnTo>
                  <a:pt x="2798766" y="1906146"/>
                </a:lnTo>
                <a:lnTo>
                  <a:pt x="3215040" y="2627154"/>
                </a:lnTo>
                <a:lnTo>
                  <a:pt x="3032208" y="3210365"/>
                </a:lnTo>
                <a:lnTo>
                  <a:pt x="2435715" y="3077097"/>
                </a:lnTo>
                <a:lnTo>
                  <a:pt x="2191110" y="2653431"/>
                </a:lnTo>
                <a:lnTo>
                  <a:pt x="1784498" y="3357705"/>
                </a:lnTo>
                <a:lnTo>
                  <a:pt x="1188005" y="3490974"/>
                </a:lnTo>
                <a:lnTo>
                  <a:pt x="1005173" y="2907762"/>
                </a:lnTo>
                <a:lnTo>
                  <a:pt x="1237695" y="2505022"/>
                </a:lnTo>
                <a:lnTo>
                  <a:pt x="413660" y="2505022"/>
                </a:lnTo>
                <a:lnTo>
                  <a:pt x="0" y="2055078"/>
                </a:lnTo>
                <a:lnTo>
                  <a:pt x="413660" y="1605135"/>
                </a:lnTo>
                <a:lnTo>
                  <a:pt x="911492" y="1605135"/>
                </a:lnTo>
                <a:lnTo>
                  <a:pt x="487693" y="871093"/>
                </a:lnTo>
                <a:lnTo>
                  <a:pt x="670525" y="287881"/>
                </a:lnTo>
                <a:lnTo>
                  <a:pt x="1267018" y="421150"/>
                </a:lnTo>
                <a:lnTo>
                  <a:pt x="1516364" y="853029"/>
                </a:lnTo>
                <a:lnTo>
                  <a:pt x="1931918" y="133268"/>
                </a:ln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dirty="0">
              <a:solidFill>
                <a:schemeClr val="bg1"/>
              </a:solidFill>
            </a:endParaRPr>
          </a:p>
        </p:txBody>
      </p:sp>
      <p:sp>
        <p:nvSpPr>
          <p:cNvPr id="17" name="任意多边形: 形状 16">
            <a:extLst>
              <a:ext uri="{FF2B5EF4-FFF2-40B4-BE49-F238E27FC236}">
                <a16:creationId xmlns:a16="http://schemas.microsoft.com/office/drawing/2014/main" id="{B62341E4-039A-4AF7-9A9C-B479213682D7}"/>
              </a:ext>
            </a:extLst>
          </p:cNvPr>
          <p:cNvSpPr>
            <a:spLocks noChangeAspect="1"/>
          </p:cNvSpPr>
          <p:nvPr userDrawn="1"/>
        </p:nvSpPr>
        <p:spPr>
          <a:xfrm>
            <a:off x="9962751" y="291578"/>
            <a:ext cx="414000" cy="414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dirty="0">
              <a:solidFill>
                <a:schemeClr val="tx1"/>
              </a:solidFill>
            </a:endParaRPr>
          </a:p>
        </p:txBody>
      </p:sp>
      <p:pic>
        <p:nvPicPr>
          <p:cNvPr id="18" name="图片 17">
            <a:extLst>
              <a:ext uri="{FF2B5EF4-FFF2-40B4-BE49-F238E27FC236}">
                <a16:creationId xmlns:a16="http://schemas.microsoft.com/office/drawing/2014/main" id="{A5FD00FB-58D5-4AA2-991E-6BB525D6AC6A}"/>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10452000" y="335103"/>
            <a:ext cx="1224000" cy="326951"/>
          </a:xfrm>
          <a:prstGeom prst="rect">
            <a:avLst/>
          </a:prstGeom>
        </p:spPr>
      </p:pic>
      <p:sp>
        <p:nvSpPr>
          <p:cNvPr id="90" name="图片占位符 4">
            <a:extLst>
              <a:ext uri="{FF2B5EF4-FFF2-40B4-BE49-F238E27FC236}">
                <a16:creationId xmlns:a16="http://schemas.microsoft.com/office/drawing/2014/main" id="{A173AA15-858D-41DF-A692-69834E330572}"/>
              </a:ext>
            </a:extLst>
          </p:cNvPr>
          <p:cNvSpPr>
            <a:spLocks noGrp="1"/>
          </p:cNvSpPr>
          <p:nvPr>
            <p:ph type="pic" sz="quarter" idx="15" hasCustomPrompt="1"/>
          </p:nvPr>
        </p:nvSpPr>
        <p:spPr>
          <a:xfrm>
            <a:off x="901438" y="1314311"/>
            <a:ext cx="1620000" cy="1242000"/>
          </a:xfrm>
          <a:prstGeom prst="rect">
            <a:avLst/>
          </a:prstGeom>
          <a:effectLst/>
        </p:spPr>
        <p:txBody>
          <a:bodyPr/>
          <a:lstStyle>
            <a:lvl1pPr marL="0" indent="0" algn="ctr">
              <a:lnSpc>
                <a:spcPct val="200000"/>
              </a:lnSpc>
              <a:buNone/>
              <a:defRPr sz="1400"/>
            </a:lvl1pPr>
          </a:lstStyle>
          <a:p>
            <a:r>
              <a:rPr lang="zh-CN" altLang="en-US" dirty="0"/>
              <a:t>一键换图</a:t>
            </a:r>
          </a:p>
        </p:txBody>
      </p:sp>
      <p:sp>
        <p:nvSpPr>
          <p:cNvPr id="91" name="图片占位符 4">
            <a:extLst>
              <a:ext uri="{FF2B5EF4-FFF2-40B4-BE49-F238E27FC236}">
                <a16:creationId xmlns:a16="http://schemas.microsoft.com/office/drawing/2014/main" id="{76084456-0F31-40EE-8027-DD812085EC1D}"/>
              </a:ext>
            </a:extLst>
          </p:cNvPr>
          <p:cNvSpPr>
            <a:spLocks noGrp="1"/>
          </p:cNvSpPr>
          <p:nvPr>
            <p:ph type="pic" sz="quarter" idx="16" hasCustomPrompt="1"/>
          </p:nvPr>
        </p:nvSpPr>
        <p:spPr>
          <a:xfrm>
            <a:off x="901438" y="2930514"/>
            <a:ext cx="1620000" cy="1242000"/>
          </a:xfrm>
          <a:prstGeom prst="rect">
            <a:avLst/>
          </a:prstGeom>
          <a:effectLst/>
        </p:spPr>
        <p:txBody>
          <a:bodyPr/>
          <a:lstStyle>
            <a:lvl1pPr marL="0" indent="0" algn="ctr">
              <a:lnSpc>
                <a:spcPct val="200000"/>
              </a:lnSpc>
              <a:buNone/>
              <a:defRPr sz="1400"/>
            </a:lvl1pPr>
          </a:lstStyle>
          <a:p>
            <a:r>
              <a:rPr lang="zh-CN" altLang="en-US" dirty="0"/>
              <a:t>一键换图</a:t>
            </a:r>
          </a:p>
        </p:txBody>
      </p:sp>
      <p:sp>
        <p:nvSpPr>
          <p:cNvPr id="92" name="图片占位符 4">
            <a:extLst>
              <a:ext uri="{FF2B5EF4-FFF2-40B4-BE49-F238E27FC236}">
                <a16:creationId xmlns:a16="http://schemas.microsoft.com/office/drawing/2014/main" id="{AEAC976C-189F-4ECF-80B7-937D22F8159E}"/>
              </a:ext>
            </a:extLst>
          </p:cNvPr>
          <p:cNvSpPr>
            <a:spLocks noGrp="1"/>
          </p:cNvSpPr>
          <p:nvPr>
            <p:ph type="pic" sz="quarter" idx="17" hasCustomPrompt="1"/>
          </p:nvPr>
        </p:nvSpPr>
        <p:spPr>
          <a:xfrm>
            <a:off x="901438" y="4577138"/>
            <a:ext cx="1620000" cy="1242000"/>
          </a:xfrm>
          <a:prstGeom prst="rect">
            <a:avLst/>
          </a:prstGeom>
          <a:effectLst/>
        </p:spPr>
        <p:txBody>
          <a:bodyPr/>
          <a:lstStyle>
            <a:lvl1pPr marL="0" indent="0" algn="ctr">
              <a:lnSpc>
                <a:spcPct val="200000"/>
              </a:lnSpc>
              <a:buNone/>
              <a:defRPr sz="1400"/>
            </a:lvl1pPr>
          </a:lstStyle>
          <a:p>
            <a:r>
              <a:rPr lang="zh-CN" altLang="en-US" dirty="0"/>
              <a:t>一键换图</a:t>
            </a:r>
          </a:p>
        </p:txBody>
      </p:sp>
      <p:sp>
        <p:nvSpPr>
          <p:cNvPr id="93" name="图片占位符 4">
            <a:extLst>
              <a:ext uri="{FF2B5EF4-FFF2-40B4-BE49-F238E27FC236}">
                <a16:creationId xmlns:a16="http://schemas.microsoft.com/office/drawing/2014/main" id="{4812EBFB-F619-446D-8B55-D6924F86D8D8}"/>
              </a:ext>
            </a:extLst>
          </p:cNvPr>
          <p:cNvSpPr>
            <a:spLocks noGrp="1"/>
          </p:cNvSpPr>
          <p:nvPr>
            <p:ph type="pic" sz="quarter" idx="18" hasCustomPrompt="1"/>
          </p:nvPr>
        </p:nvSpPr>
        <p:spPr>
          <a:xfrm>
            <a:off x="9260326" y="1314311"/>
            <a:ext cx="1620000" cy="1242000"/>
          </a:xfrm>
          <a:prstGeom prst="rect">
            <a:avLst/>
          </a:prstGeom>
          <a:effectLst/>
        </p:spPr>
        <p:txBody>
          <a:bodyPr/>
          <a:lstStyle>
            <a:lvl1pPr marL="0" indent="0" algn="ctr">
              <a:lnSpc>
                <a:spcPct val="200000"/>
              </a:lnSpc>
              <a:buNone/>
              <a:defRPr sz="1400"/>
            </a:lvl1pPr>
          </a:lstStyle>
          <a:p>
            <a:r>
              <a:rPr lang="zh-CN" altLang="en-US" dirty="0"/>
              <a:t>一键换图</a:t>
            </a:r>
          </a:p>
        </p:txBody>
      </p:sp>
      <p:sp>
        <p:nvSpPr>
          <p:cNvPr id="94" name="图片占位符 4">
            <a:extLst>
              <a:ext uri="{FF2B5EF4-FFF2-40B4-BE49-F238E27FC236}">
                <a16:creationId xmlns:a16="http://schemas.microsoft.com/office/drawing/2014/main" id="{CE93E4E7-8559-4622-A09D-9ADE4A3B0FBB}"/>
              </a:ext>
            </a:extLst>
          </p:cNvPr>
          <p:cNvSpPr>
            <a:spLocks noGrp="1"/>
          </p:cNvSpPr>
          <p:nvPr>
            <p:ph type="pic" sz="quarter" idx="19" hasCustomPrompt="1"/>
          </p:nvPr>
        </p:nvSpPr>
        <p:spPr>
          <a:xfrm>
            <a:off x="9260326" y="2930514"/>
            <a:ext cx="1620000" cy="1242000"/>
          </a:xfrm>
          <a:prstGeom prst="rect">
            <a:avLst/>
          </a:prstGeom>
          <a:effectLst/>
        </p:spPr>
        <p:txBody>
          <a:bodyPr/>
          <a:lstStyle>
            <a:lvl1pPr marL="0" indent="0" algn="ctr">
              <a:lnSpc>
                <a:spcPct val="200000"/>
              </a:lnSpc>
              <a:buNone/>
              <a:defRPr sz="1400"/>
            </a:lvl1pPr>
          </a:lstStyle>
          <a:p>
            <a:r>
              <a:rPr lang="zh-CN" altLang="en-US" dirty="0"/>
              <a:t>一键换图</a:t>
            </a:r>
          </a:p>
        </p:txBody>
      </p:sp>
      <p:sp>
        <p:nvSpPr>
          <p:cNvPr id="95" name="图片占位符 4">
            <a:extLst>
              <a:ext uri="{FF2B5EF4-FFF2-40B4-BE49-F238E27FC236}">
                <a16:creationId xmlns:a16="http://schemas.microsoft.com/office/drawing/2014/main" id="{1CB96F93-8309-4119-B866-C9D3D3E9FCFA}"/>
              </a:ext>
            </a:extLst>
          </p:cNvPr>
          <p:cNvSpPr>
            <a:spLocks noGrp="1"/>
          </p:cNvSpPr>
          <p:nvPr>
            <p:ph type="pic" sz="quarter" idx="20" hasCustomPrompt="1"/>
          </p:nvPr>
        </p:nvSpPr>
        <p:spPr>
          <a:xfrm>
            <a:off x="9260326" y="4577138"/>
            <a:ext cx="1620000" cy="1242000"/>
          </a:xfrm>
          <a:prstGeom prst="rect">
            <a:avLst/>
          </a:prstGeom>
          <a:effectLst/>
        </p:spPr>
        <p:txBody>
          <a:bodyPr/>
          <a:lstStyle>
            <a:lvl1pPr marL="0" indent="0" algn="ctr">
              <a:lnSpc>
                <a:spcPct val="200000"/>
              </a:lnSpc>
              <a:buNone/>
              <a:defRPr sz="1400"/>
            </a:lvl1pPr>
          </a:lstStyle>
          <a:p>
            <a:r>
              <a:rPr lang="zh-CN" altLang="en-US" dirty="0"/>
              <a:t>一键换图</a:t>
            </a:r>
          </a:p>
        </p:txBody>
      </p:sp>
      <p:sp>
        <p:nvSpPr>
          <p:cNvPr id="21" name="文本框 20">
            <a:extLst>
              <a:ext uri="{FF2B5EF4-FFF2-40B4-BE49-F238E27FC236}">
                <a16:creationId xmlns:a16="http://schemas.microsoft.com/office/drawing/2014/main" id="{350035D7-B024-4874-AFA2-5AD2394A0085}"/>
              </a:ext>
            </a:extLst>
          </p:cNvPr>
          <p:cNvSpPr txBox="1"/>
          <p:nvPr userDrawn="1"/>
        </p:nvSpPr>
        <p:spPr>
          <a:xfrm>
            <a:off x="425675" y="6474097"/>
            <a:ext cx="1964352" cy="313484"/>
          </a:xfrm>
          <a:prstGeom prst="rect">
            <a:avLst/>
          </a:prstGeom>
          <a:noFill/>
        </p:spPr>
        <p:txBody>
          <a:bodyPr wrap="square" rtlCol="0">
            <a:spAutoFit/>
          </a:bodyPr>
          <a:lstStyle/>
          <a:p>
            <a:pPr algn="dist">
              <a:lnSpc>
                <a:spcPct val="130000"/>
              </a:lnSpc>
            </a:pPr>
            <a:r>
              <a:rPr lang="zh-CN" altLang="en-US" sz="1200" b="0" i="0" kern="1200" dirty="0">
                <a:solidFill>
                  <a:schemeClr val="tx1">
                    <a:lumMod val="75000"/>
                    <a:lumOff val="25000"/>
                  </a:schemeClr>
                </a:solidFill>
                <a:effectLst/>
                <a:latin typeface="+mn-ea"/>
                <a:ea typeface="+mn-ea"/>
                <a:cs typeface="+mn-cs"/>
              </a:rPr>
              <a:t>博学笃志 格物明德</a:t>
            </a:r>
            <a:endParaRPr lang="zh-CN" altLang="en-US" sz="900" spc="100" dirty="0">
              <a:solidFill>
                <a:schemeClr val="tx1">
                  <a:lumMod val="75000"/>
                  <a:lumOff val="25000"/>
                </a:schemeClr>
              </a:solidFill>
              <a:latin typeface="+mn-ea"/>
              <a:ea typeface="+mn-ea"/>
            </a:endParaRPr>
          </a:p>
        </p:txBody>
      </p:sp>
      <p:cxnSp>
        <p:nvCxnSpPr>
          <p:cNvPr id="23" name="直接连接符 22">
            <a:extLst>
              <a:ext uri="{FF2B5EF4-FFF2-40B4-BE49-F238E27FC236}">
                <a16:creationId xmlns:a16="http://schemas.microsoft.com/office/drawing/2014/main" id="{9C77A618-3324-4885-9BE5-6B3424D2CF06}"/>
              </a:ext>
            </a:extLst>
          </p:cNvPr>
          <p:cNvCxnSpPr>
            <a:cxnSpLocks/>
          </p:cNvCxnSpPr>
          <p:nvPr userDrawn="1"/>
        </p:nvCxnSpPr>
        <p:spPr>
          <a:xfrm>
            <a:off x="-600" y="642600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ED74F8A9-808C-4FD4-B0C5-7F89AECA8EDA}"/>
              </a:ext>
            </a:extLst>
          </p:cNvPr>
          <p:cNvCxnSpPr>
            <a:cxnSpLocks/>
          </p:cNvCxnSpPr>
          <p:nvPr userDrawn="1"/>
        </p:nvCxnSpPr>
        <p:spPr>
          <a:xfrm>
            <a:off x="0" y="81105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EFED2893-0B8C-4C7B-B142-C38672F8F29C}"/>
              </a:ext>
            </a:extLst>
          </p:cNvPr>
          <p:cNvSpPr>
            <a:spLocks noChangeAspect="1"/>
          </p:cNvSpPr>
          <p:nvPr userDrawn="1"/>
        </p:nvSpPr>
        <p:spPr>
          <a:xfrm>
            <a:off x="11568000" y="6609179"/>
            <a:ext cx="108000" cy="108000"/>
          </a:xfrm>
          <a:prstGeom prst="ellipse">
            <a:avLst/>
          </a:prstGeom>
          <a:solidFill>
            <a:schemeClr val="tx2">
              <a:alpha val="90000"/>
            </a:schemeClr>
          </a:solid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sp>
        <p:nvSpPr>
          <p:cNvPr id="26" name="椭圆 25">
            <a:extLst>
              <a:ext uri="{FF2B5EF4-FFF2-40B4-BE49-F238E27FC236}">
                <a16:creationId xmlns:a16="http://schemas.microsoft.com/office/drawing/2014/main" id="{BA666F57-191C-4415-98C2-22C406C0EB51}"/>
              </a:ext>
            </a:extLst>
          </p:cNvPr>
          <p:cNvSpPr>
            <a:spLocks noChangeAspect="1"/>
          </p:cNvSpPr>
          <p:nvPr userDrawn="1"/>
        </p:nvSpPr>
        <p:spPr>
          <a:xfrm>
            <a:off x="11121924"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a:extLst>
              <a:ext uri="{FF2B5EF4-FFF2-40B4-BE49-F238E27FC236}">
                <a16:creationId xmlns:a16="http://schemas.microsoft.com/office/drawing/2014/main" id="{8BA77301-F7F6-460E-8A2D-4227712A56A3}"/>
              </a:ext>
            </a:extLst>
          </p:cNvPr>
          <p:cNvSpPr>
            <a:spLocks noChangeAspect="1"/>
          </p:cNvSpPr>
          <p:nvPr userDrawn="1"/>
        </p:nvSpPr>
        <p:spPr>
          <a:xfrm>
            <a:off x="11344961"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椭圆 27">
            <a:extLst>
              <a:ext uri="{FF2B5EF4-FFF2-40B4-BE49-F238E27FC236}">
                <a16:creationId xmlns:a16="http://schemas.microsoft.com/office/drawing/2014/main" id="{AFA81A6D-C360-4E16-835A-1CBF237A46EC}"/>
              </a:ext>
            </a:extLst>
          </p:cNvPr>
          <p:cNvSpPr>
            <a:spLocks noChangeAspect="1"/>
          </p:cNvSpPr>
          <p:nvPr userDrawn="1"/>
        </p:nvSpPr>
        <p:spPr>
          <a:xfrm>
            <a:off x="1067585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sp>
        <p:nvSpPr>
          <p:cNvPr id="29" name="椭圆 28">
            <a:extLst>
              <a:ext uri="{FF2B5EF4-FFF2-40B4-BE49-F238E27FC236}">
                <a16:creationId xmlns:a16="http://schemas.microsoft.com/office/drawing/2014/main" id="{D36C773C-95A1-4949-9F8B-7CA9ADCBE013}"/>
              </a:ext>
            </a:extLst>
          </p:cNvPr>
          <p:cNvSpPr>
            <a:spLocks noChangeAspect="1"/>
          </p:cNvSpPr>
          <p:nvPr userDrawn="1"/>
        </p:nvSpPr>
        <p:spPr>
          <a:xfrm>
            <a:off x="10898887"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0898655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金句页">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C00BA0D-6918-40AA-8EA5-B7A21BD7924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559"/>
          <a:stretch/>
        </p:blipFill>
        <p:spPr>
          <a:xfrm>
            <a:off x="0" y="1"/>
            <a:ext cx="12192000" cy="6855571"/>
          </a:xfrm>
          <a:prstGeom prst="rect">
            <a:avLst/>
          </a:prstGeom>
        </p:spPr>
      </p:pic>
      <p:sp>
        <p:nvSpPr>
          <p:cNvPr id="3" name="矩形 2">
            <a:extLst>
              <a:ext uri="{FF2B5EF4-FFF2-40B4-BE49-F238E27FC236}">
                <a16:creationId xmlns:a16="http://schemas.microsoft.com/office/drawing/2014/main" id="{73918389-2EFF-435E-8101-01DFE0536E9A}"/>
              </a:ext>
            </a:extLst>
          </p:cNvPr>
          <p:cNvSpPr/>
          <p:nvPr userDrawn="1"/>
        </p:nvSpPr>
        <p:spPr>
          <a:xfrm>
            <a:off x="0" y="0"/>
            <a:ext cx="12192000" cy="6855571"/>
          </a:xfrm>
          <a:prstGeom prst="rect">
            <a:avLst/>
          </a:prstGeom>
          <a:gradFill>
            <a:gsLst>
              <a:gs pos="18000">
                <a:schemeClr val="bg1"/>
              </a:gs>
              <a:gs pos="96000">
                <a:schemeClr val="bg1">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 name="组合 4">
            <a:extLst>
              <a:ext uri="{FF2B5EF4-FFF2-40B4-BE49-F238E27FC236}">
                <a16:creationId xmlns:a16="http://schemas.microsoft.com/office/drawing/2014/main" id="{B6C63B52-FBF9-49FA-91DA-F4DCBD17583B}"/>
              </a:ext>
            </a:extLst>
          </p:cNvPr>
          <p:cNvGrpSpPr>
            <a:grpSpLocks noChangeAspect="1"/>
          </p:cNvGrpSpPr>
          <p:nvPr userDrawn="1"/>
        </p:nvGrpSpPr>
        <p:grpSpPr>
          <a:xfrm>
            <a:off x="2480473" y="1581206"/>
            <a:ext cx="7231055" cy="252002"/>
            <a:chOff x="5931098" y="1799143"/>
            <a:chExt cx="5952822" cy="207456"/>
          </a:xfrm>
        </p:grpSpPr>
        <p:cxnSp>
          <p:nvCxnSpPr>
            <p:cNvPr id="6" name="直接连接符 5">
              <a:extLst>
                <a:ext uri="{FF2B5EF4-FFF2-40B4-BE49-F238E27FC236}">
                  <a16:creationId xmlns:a16="http://schemas.microsoft.com/office/drawing/2014/main" id="{A044388B-DB35-4F0A-92A3-B68CFCDC735D}"/>
                </a:ext>
              </a:extLst>
            </p:cNvPr>
            <p:cNvCxnSpPr/>
            <p:nvPr/>
          </p:nvCxnSpPr>
          <p:spPr>
            <a:xfrm>
              <a:off x="6312299" y="1952722"/>
              <a:ext cx="5571621"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id="{F631BD9D-8CDD-4339-BAF5-5F3DCF7E5E30}"/>
                </a:ext>
              </a:extLst>
            </p:cNvPr>
            <p:cNvGrpSpPr/>
            <p:nvPr/>
          </p:nvGrpSpPr>
          <p:grpSpPr>
            <a:xfrm>
              <a:off x="5931098" y="1799143"/>
              <a:ext cx="284066" cy="207456"/>
              <a:chOff x="6042819" y="971263"/>
              <a:chExt cx="284066" cy="207456"/>
            </a:xfrm>
          </p:grpSpPr>
          <p:grpSp>
            <p:nvGrpSpPr>
              <p:cNvPr id="8" name="组合 7">
                <a:extLst>
                  <a:ext uri="{FF2B5EF4-FFF2-40B4-BE49-F238E27FC236}">
                    <a16:creationId xmlns:a16="http://schemas.microsoft.com/office/drawing/2014/main" id="{24CF28F9-6E32-4ACE-8737-F2BB2DDDF99E}"/>
                  </a:ext>
                </a:extLst>
              </p:cNvPr>
              <p:cNvGrpSpPr/>
              <p:nvPr/>
            </p:nvGrpSpPr>
            <p:grpSpPr>
              <a:xfrm>
                <a:off x="6042819" y="971268"/>
                <a:ext cx="134047" cy="207451"/>
                <a:chOff x="6042819" y="971268"/>
                <a:chExt cx="134047" cy="207451"/>
              </a:xfrm>
            </p:grpSpPr>
            <p:sp>
              <p:nvSpPr>
                <p:cNvPr id="12" name="椭圆 11">
                  <a:extLst>
                    <a:ext uri="{FF2B5EF4-FFF2-40B4-BE49-F238E27FC236}">
                      <a16:creationId xmlns:a16="http://schemas.microsoft.com/office/drawing/2014/main" id="{7053ABF5-4357-479B-8BD4-C2BF7D5643B3}"/>
                    </a:ext>
                  </a:extLst>
                </p:cNvPr>
                <p:cNvSpPr/>
                <p:nvPr/>
              </p:nvSpPr>
              <p:spPr>
                <a:xfrm flipH="1">
                  <a:off x="6042819" y="1072357"/>
                  <a:ext cx="106362" cy="10636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11649551-6CA9-45A0-95C3-710F5AB4F2BE}"/>
                    </a:ext>
                  </a:extLst>
                </p:cNvPr>
                <p:cNvCxnSpPr>
                  <a:cxnSpLocks noChangeAspect="1"/>
                </p:cNvCxnSpPr>
                <p:nvPr/>
              </p:nvCxnSpPr>
              <p:spPr>
                <a:xfrm flipV="1">
                  <a:off x="6050866" y="971268"/>
                  <a:ext cx="126000" cy="1260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9" name="组合 8">
                <a:extLst>
                  <a:ext uri="{FF2B5EF4-FFF2-40B4-BE49-F238E27FC236}">
                    <a16:creationId xmlns:a16="http://schemas.microsoft.com/office/drawing/2014/main" id="{8018CDCA-DA8B-47B0-9150-CB4D255DBB19}"/>
                  </a:ext>
                </a:extLst>
              </p:cNvPr>
              <p:cNvGrpSpPr/>
              <p:nvPr/>
            </p:nvGrpSpPr>
            <p:grpSpPr>
              <a:xfrm>
                <a:off x="6192838" y="971263"/>
                <a:ext cx="134047" cy="207456"/>
                <a:chOff x="6042819" y="971263"/>
                <a:chExt cx="134047" cy="207456"/>
              </a:xfrm>
            </p:grpSpPr>
            <p:sp>
              <p:nvSpPr>
                <p:cNvPr id="10" name="椭圆 9">
                  <a:extLst>
                    <a:ext uri="{FF2B5EF4-FFF2-40B4-BE49-F238E27FC236}">
                      <a16:creationId xmlns:a16="http://schemas.microsoft.com/office/drawing/2014/main" id="{ACA7B3CC-094C-40EA-8B38-A2A73F945AC3}"/>
                    </a:ext>
                  </a:extLst>
                </p:cNvPr>
                <p:cNvSpPr/>
                <p:nvPr/>
              </p:nvSpPr>
              <p:spPr>
                <a:xfrm flipH="1">
                  <a:off x="6042819" y="1072357"/>
                  <a:ext cx="106362" cy="10636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a:extLst>
                    <a:ext uri="{FF2B5EF4-FFF2-40B4-BE49-F238E27FC236}">
                      <a16:creationId xmlns:a16="http://schemas.microsoft.com/office/drawing/2014/main" id="{DA5FA97E-9BB3-4CE7-BDC1-327236DD4248}"/>
                    </a:ext>
                  </a:extLst>
                </p:cNvPr>
                <p:cNvCxnSpPr>
                  <a:cxnSpLocks noChangeAspect="1"/>
                </p:cNvCxnSpPr>
                <p:nvPr/>
              </p:nvCxnSpPr>
              <p:spPr>
                <a:xfrm flipV="1">
                  <a:off x="6050866" y="971263"/>
                  <a:ext cx="126000" cy="1260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grpSp>
      <p:grpSp>
        <p:nvGrpSpPr>
          <p:cNvPr id="14" name="组合 13">
            <a:extLst>
              <a:ext uri="{FF2B5EF4-FFF2-40B4-BE49-F238E27FC236}">
                <a16:creationId xmlns:a16="http://schemas.microsoft.com/office/drawing/2014/main" id="{F0DD0FF5-BB46-461C-9CF8-430992B9AD6A}"/>
              </a:ext>
            </a:extLst>
          </p:cNvPr>
          <p:cNvGrpSpPr>
            <a:grpSpLocks noChangeAspect="1"/>
          </p:cNvGrpSpPr>
          <p:nvPr userDrawn="1"/>
        </p:nvGrpSpPr>
        <p:grpSpPr>
          <a:xfrm rot="10800000">
            <a:off x="2480472" y="4045073"/>
            <a:ext cx="7231056" cy="252000"/>
            <a:chOff x="5931098" y="1799145"/>
            <a:chExt cx="5952824" cy="207454"/>
          </a:xfrm>
        </p:grpSpPr>
        <p:cxnSp>
          <p:nvCxnSpPr>
            <p:cNvPr id="15" name="直接连接符 14">
              <a:extLst>
                <a:ext uri="{FF2B5EF4-FFF2-40B4-BE49-F238E27FC236}">
                  <a16:creationId xmlns:a16="http://schemas.microsoft.com/office/drawing/2014/main" id="{F05DD238-7A90-4C5F-B4E2-66A85598832C}"/>
                </a:ext>
              </a:extLst>
            </p:cNvPr>
            <p:cNvCxnSpPr/>
            <p:nvPr/>
          </p:nvCxnSpPr>
          <p:spPr>
            <a:xfrm>
              <a:off x="6312300" y="1952722"/>
              <a:ext cx="5571622"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AB2CCAB5-7155-4495-80E2-BBEA8890F7EA}"/>
                </a:ext>
              </a:extLst>
            </p:cNvPr>
            <p:cNvGrpSpPr/>
            <p:nvPr/>
          </p:nvGrpSpPr>
          <p:grpSpPr>
            <a:xfrm>
              <a:off x="5931098" y="1799145"/>
              <a:ext cx="284066" cy="207454"/>
              <a:chOff x="6042819" y="971265"/>
              <a:chExt cx="284066" cy="207454"/>
            </a:xfrm>
          </p:grpSpPr>
          <p:grpSp>
            <p:nvGrpSpPr>
              <p:cNvPr id="17" name="组合 16">
                <a:extLst>
                  <a:ext uri="{FF2B5EF4-FFF2-40B4-BE49-F238E27FC236}">
                    <a16:creationId xmlns:a16="http://schemas.microsoft.com/office/drawing/2014/main" id="{160DF430-9E7E-4FFD-816B-9333FE94074B}"/>
                  </a:ext>
                </a:extLst>
              </p:cNvPr>
              <p:cNvGrpSpPr/>
              <p:nvPr/>
            </p:nvGrpSpPr>
            <p:grpSpPr>
              <a:xfrm>
                <a:off x="6042819" y="971265"/>
                <a:ext cx="134047" cy="207454"/>
                <a:chOff x="6042819" y="971265"/>
                <a:chExt cx="134047" cy="207454"/>
              </a:xfrm>
            </p:grpSpPr>
            <p:sp>
              <p:nvSpPr>
                <p:cNvPr id="21" name="椭圆 20">
                  <a:extLst>
                    <a:ext uri="{FF2B5EF4-FFF2-40B4-BE49-F238E27FC236}">
                      <a16:creationId xmlns:a16="http://schemas.microsoft.com/office/drawing/2014/main" id="{7E857494-2031-4F2C-B110-4C66AFCFF291}"/>
                    </a:ext>
                  </a:extLst>
                </p:cNvPr>
                <p:cNvSpPr/>
                <p:nvPr/>
              </p:nvSpPr>
              <p:spPr>
                <a:xfrm flipH="1">
                  <a:off x="6042819" y="1072357"/>
                  <a:ext cx="106362" cy="10636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a:extLst>
                    <a:ext uri="{FF2B5EF4-FFF2-40B4-BE49-F238E27FC236}">
                      <a16:creationId xmlns:a16="http://schemas.microsoft.com/office/drawing/2014/main" id="{0D71970C-49FA-430E-AAD3-24DD91D1B6B9}"/>
                    </a:ext>
                  </a:extLst>
                </p:cNvPr>
                <p:cNvCxnSpPr>
                  <a:cxnSpLocks noChangeAspect="1"/>
                </p:cNvCxnSpPr>
                <p:nvPr/>
              </p:nvCxnSpPr>
              <p:spPr>
                <a:xfrm flipV="1">
                  <a:off x="6050866" y="971265"/>
                  <a:ext cx="126000" cy="1260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8" name="组合 17">
                <a:extLst>
                  <a:ext uri="{FF2B5EF4-FFF2-40B4-BE49-F238E27FC236}">
                    <a16:creationId xmlns:a16="http://schemas.microsoft.com/office/drawing/2014/main" id="{91BA90F0-F889-48D8-9084-EAAD0C7BCB1D}"/>
                  </a:ext>
                </a:extLst>
              </p:cNvPr>
              <p:cNvGrpSpPr/>
              <p:nvPr/>
            </p:nvGrpSpPr>
            <p:grpSpPr>
              <a:xfrm>
                <a:off x="6192838" y="971265"/>
                <a:ext cx="134047" cy="207454"/>
                <a:chOff x="6042819" y="971265"/>
                <a:chExt cx="134047" cy="207454"/>
              </a:xfrm>
            </p:grpSpPr>
            <p:sp>
              <p:nvSpPr>
                <p:cNvPr id="19" name="椭圆 18">
                  <a:extLst>
                    <a:ext uri="{FF2B5EF4-FFF2-40B4-BE49-F238E27FC236}">
                      <a16:creationId xmlns:a16="http://schemas.microsoft.com/office/drawing/2014/main" id="{C022DD3E-E8FD-4833-8F7A-9ADC80FB72B8}"/>
                    </a:ext>
                  </a:extLst>
                </p:cNvPr>
                <p:cNvSpPr/>
                <p:nvPr/>
              </p:nvSpPr>
              <p:spPr>
                <a:xfrm flipH="1">
                  <a:off x="6042819" y="1072357"/>
                  <a:ext cx="106362" cy="10636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a:extLst>
                    <a:ext uri="{FF2B5EF4-FFF2-40B4-BE49-F238E27FC236}">
                      <a16:creationId xmlns:a16="http://schemas.microsoft.com/office/drawing/2014/main" id="{19042812-EB69-4A65-B29A-618B6CFC9B5C}"/>
                    </a:ext>
                  </a:extLst>
                </p:cNvPr>
                <p:cNvCxnSpPr>
                  <a:cxnSpLocks noChangeAspect="1"/>
                </p:cNvCxnSpPr>
                <p:nvPr/>
              </p:nvCxnSpPr>
              <p:spPr>
                <a:xfrm flipV="1">
                  <a:off x="6050866" y="971265"/>
                  <a:ext cx="126000" cy="1260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2983789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内容页_论文发表">
    <p:spTree>
      <p:nvGrpSpPr>
        <p:cNvPr id="1" name=""/>
        <p:cNvGrpSpPr/>
        <p:nvPr/>
      </p:nvGrpSpPr>
      <p:grpSpPr>
        <a:xfrm>
          <a:off x="0" y="0"/>
          <a:ext cx="0" cy="0"/>
          <a:chOff x="0" y="0"/>
          <a:chExt cx="0" cy="0"/>
        </a:xfrm>
      </p:grpSpPr>
      <p:sp>
        <p:nvSpPr>
          <p:cNvPr id="129" name="矩形 128">
            <a:extLst>
              <a:ext uri="{FF2B5EF4-FFF2-40B4-BE49-F238E27FC236}">
                <a16:creationId xmlns:a16="http://schemas.microsoft.com/office/drawing/2014/main" id="{28D388BD-1A23-4BE7-8699-26002363A5FC}"/>
              </a:ext>
            </a:extLst>
          </p:cNvPr>
          <p:cNvSpPr/>
          <p:nvPr userDrawn="1"/>
        </p:nvSpPr>
        <p:spPr>
          <a:xfrm>
            <a:off x="-600" y="0"/>
            <a:ext cx="12193200" cy="68580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占位符 47">
            <a:extLst>
              <a:ext uri="{FF2B5EF4-FFF2-40B4-BE49-F238E27FC236}">
                <a16:creationId xmlns:a16="http://schemas.microsoft.com/office/drawing/2014/main" id="{F0DE6DAA-35F3-4E8C-ADFB-D3DBCE7DF92A}"/>
              </a:ext>
            </a:extLst>
          </p:cNvPr>
          <p:cNvSpPr>
            <a:spLocks noGrp="1"/>
          </p:cNvSpPr>
          <p:nvPr>
            <p:ph type="body" sz="quarter" idx="10" hasCustomPrompt="1"/>
          </p:nvPr>
        </p:nvSpPr>
        <p:spPr>
          <a:xfrm>
            <a:off x="684197" y="209665"/>
            <a:ext cx="6629859" cy="538877"/>
          </a:xfrm>
          <a:prstGeom prst="rect">
            <a:avLst/>
          </a:prstGeom>
        </p:spPr>
        <p:txBody>
          <a:bodyPr lIns="36000" tIns="72000" rIns="36000" bIns="36000"/>
          <a:lstStyle>
            <a:lvl1pPr marL="0" indent="0" algn="l">
              <a:lnSpc>
                <a:spcPct val="100000"/>
              </a:lnSpc>
              <a:spcBef>
                <a:spcPts val="0"/>
              </a:spcBef>
              <a:buNone/>
              <a:defRPr sz="2800" b="1">
                <a:solidFill>
                  <a:schemeClr val="tx2"/>
                </a:solidFill>
                <a:latin typeface="+mj-ea"/>
                <a:ea typeface="+mj-ea"/>
              </a:defRPr>
            </a:lvl1pPr>
          </a:lstStyle>
          <a:p>
            <a:pPr lvl="0"/>
            <a:r>
              <a:rPr lang="zh-CN" altLang="en-US" dirty="0"/>
              <a:t>标题</a:t>
            </a:r>
          </a:p>
        </p:txBody>
      </p:sp>
      <p:sp>
        <p:nvSpPr>
          <p:cNvPr id="13" name="任意多边形: 形状 12">
            <a:extLst>
              <a:ext uri="{FF2B5EF4-FFF2-40B4-BE49-F238E27FC236}">
                <a16:creationId xmlns:a16="http://schemas.microsoft.com/office/drawing/2014/main" id="{B997880A-C9E1-4B80-A06F-43710A1BB186}"/>
              </a:ext>
            </a:extLst>
          </p:cNvPr>
          <p:cNvSpPr>
            <a:spLocks noChangeAspect="1"/>
          </p:cNvSpPr>
          <p:nvPr userDrawn="1"/>
        </p:nvSpPr>
        <p:spPr>
          <a:xfrm rot="21000000">
            <a:off x="105270" y="255687"/>
            <a:ext cx="497857" cy="468000"/>
          </a:xfrm>
          <a:custGeom>
            <a:avLst/>
            <a:gdLst>
              <a:gd name="connsiteX0" fmla="*/ 1806537 w 3713693"/>
              <a:gd name="connsiteY0" fmla="*/ 2280161 h 3490974"/>
              <a:gd name="connsiteX1" fmla="*/ 1660571 w 3713693"/>
              <a:gd name="connsiteY1" fmla="*/ 2382367 h 3490974"/>
              <a:gd name="connsiteX2" fmla="*/ 1762777 w 3713693"/>
              <a:gd name="connsiteY2" fmla="*/ 2528333 h 3490974"/>
              <a:gd name="connsiteX3" fmla="*/ 1908743 w 3713693"/>
              <a:gd name="connsiteY3" fmla="*/ 2426127 h 3490974"/>
              <a:gd name="connsiteX4" fmla="*/ 1806537 w 3713693"/>
              <a:gd name="connsiteY4" fmla="*/ 2280161 h 3490974"/>
              <a:gd name="connsiteX5" fmla="*/ 1279123 w 3713693"/>
              <a:gd name="connsiteY5" fmla="*/ 1897664 h 3490974"/>
              <a:gd name="connsiteX6" fmla="*/ 1133157 w 3713693"/>
              <a:gd name="connsiteY6" fmla="*/ 1999871 h 3490974"/>
              <a:gd name="connsiteX7" fmla="*/ 1235364 w 3713693"/>
              <a:gd name="connsiteY7" fmla="*/ 2145836 h 3490974"/>
              <a:gd name="connsiteX8" fmla="*/ 1381329 w 3713693"/>
              <a:gd name="connsiteY8" fmla="*/ 2043629 h 3490974"/>
              <a:gd name="connsiteX9" fmla="*/ 1279123 w 3713693"/>
              <a:gd name="connsiteY9" fmla="*/ 1897664 h 3490974"/>
              <a:gd name="connsiteX10" fmla="*/ 2403290 w 3713693"/>
              <a:gd name="connsiteY10" fmla="*/ 2008521 h 3490974"/>
              <a:gd name="connsiteX11" fmla="*/ 2257324 w 3713693"/>
              <a:gd name="connsiteY11" fmla="*/ 2110727 h 3490974"/>
              <a:gd name="connsiteX12" fmla="*/ 2359531 w 3713693"/>
              <a:gd name="connsiteY12" fmla="*/ 2256692 h 3490974"/>
              <a:gd name="connsiteX13" fmla="*/ 2505497 w 3713693"/>
              <a:gd name="connsiteY13" fmla="*/ 2154486 h 3490974"/>
              <a:gd name="connsiteX14" fmla="*/ 2403290 w 3713693"/>
              <a:gd name="connsiteY14" fmla="*/ 2008521 h 3490974"/>
              <a:gd name="connsiteX15" fmla="*/ 1880107 w 3713693"/>
              <a:gd name="connsiteY15" fmla="*/ 1579376 h 3490974"/>
              <a:gd name="connsiteX16" fmla="*/ 2026116 w 3713693"/>
              <a:gd name="connsiteY16" fmla="*/ 1787898 h 3490974"/>
              <a:gd name="connsiteX17" fmla="*/ 1817594 w 3713693"/>
              <a:gd name="connsiteY17" fmla="*/ 1933907 h 3490974"/>
              <a:gd name="connsiteX18" fmla="*/ 1671585 w 3713693"/>
              <a:gd name="connsiteY18" fmla="*/ 1725385 h 3490974"/>
              <a:gd name="connsiteX19" fmla="*/ 1880107 w 3713693"/>
              <a:gd name="connsiteY19" fmla="*/ 1579376 h 3490974"/>
              <a:gd name="connsiteX20" fmla="*/ 1334450 w 3713693"/>
              <a:gd name="connsiteY20" fmla="*/ 1253604 h 3490974"/>
              <a:gd name="connsiteX21" fmla="*/ 1188485 w 3713693"/>
              <a:gd name="connsiteY21" fmla="*/ 1355811 h 3490974"/>
              <a:gd name="connsiteX22" fmla="*/ 1290691 w 3713693"/>
              <a:gd name="connsiteY22" fmla="*/ 1501777 h 3490974"/>
              <a:gd name="connsiteX23" fmla="*/ 1436656 w 3713693"/>
              <a:gd name="connsiteY23" fmla="*/ 1399570 h 3490974"/>
              <a:gd name="connsiteX24" fmla="*/ 1334450 w 3713693"/>
              <a:gd name="connsiteY24" fmla="*/ 1253604 h 3490974"/>
              <a:gd name="connsiteX25" fmla="*/ 2098854 w 3713693"/>
              <a:gd name="connsiteY25" fmla="*/ 1372273 h 3490974"/>
              <a:gd name="connsiteX26" fmla="*/ 1682410 w 3713693"/>
              <a:gd name="connsiteY26" fmla="*/ 1465315 h 3490974"/>
              <a:gd name="connsiteX27" fmla="*/ 1644592 w 3713693"/>
              <a:gd name="connsiteY27" fmla="*/ 1344680 h 3490974"/>
              <a:gd name="connsiteX28" fmla="*/ 1516526 w 3713693"/>
              <a:gd name="connsiteY28" fmla="*/ 1753196 h 3490974"/>
              <a:gd name="connsiteX29" fmla="*/ 1388078 w 3713693"/>
              <a:gd name="connsiteY29" fmla="*/ 1724499 h 3490974"/>
              <a:gd name="connsiteX30" fmla="*/ 1692000 w 3713693"/>
              <a:gd name="connsiteY30" fmla="*/ 2055079 h 3490974"/>
              <a:gd name="connsiteX31" fmla="*/ 1637631 w 3713693"/>
              <a:gd name="connsiteY31" fmla="*/ 2114216 h 3490974"/>
              <a:gd name="connsiteX32" fmla="*/ 2034005 w 3713693"/>
              <a:gd name="connsiteY32" fmla="*/ 2025658 h 3490974"/>
              <a:gd name="connsiteX33" fmla="*/ 2066122 w 3713693"/>
              <a:gd name="connsiteY33" fmla="*/ 2128107 h 3490974"/>
              <a:gd name="connsiteX34" fmla="*/ 2186207 w 3713693"/>
              <a:gd name="connsiteY34" fmla="*/ 1745050 h 3490974"/>
              <a:gd name="connsiteX35" fmla="*/ 2313367 w 3713693"/>
              <a:gd name="connsiteY35" fmla="*/ 1773460 h 3490974"/>
              <a:gd name="connsiteX36" fmla="*/ 2021693 w 3713693"/>
              <a:gd name="connsiteY36" fmla="*/ 1456202 h 3490974"/>
              <a:gd name="connsiteX37" fmla="*/ 2462689 w 3713693"/>
              <a:gd name="connsiteY37" fmla="*/ 1359475 h 3490974"/>
              <a:gd name="connsiteX38" fmla="*/ 2316723 w 3713693"/>
              <a:gd name="connsiteY38" fmla="*/ 1461680 h 3490974"/>
              <a:gd name="connsiteX39" fmla="*/ 2418929 w 3713693"/>
              <a:gd name="connsiteY39" fmla="*/ 1607647 h 3490974"/>
              <a:gd name="connsiteX40" fmla="*/ 2564895 w 3713693"/>
              <a:gd name="connsiteY40" fmla="*/ 1505441 h 3490974"/>
              <a:gd name="connsiteX41" fmla="*/ 2462689 w 3713693"/>
              <a:gd name="connsiteY41" fmla="*/ 1359475 h 3490974"/>
              <a:gd name="connsiteX42" fmla="*/ 1930774 w 3713693"/>
              <a:gd name="connsiteY42" fmla="*/ 981055 h 3490974"/>
              <a:gd name="connsiteX43" fmla="*/ 1784808 w 3713693"/>
              <a:gd name="connsiteY43" fmla="*/ 1083262 h 3490974"/>
              <a:gd name="connsiteX44" fmla="*/ 1887015 w 3713693"/>
              <a:gd name="connsiteY44" fmla="*/ 1229227 h 3490974"/>
              <a:gd name="connsiteX45" fmla="*/ 2032981 w 3713693"/>
              <a:gd name="connsiteY45" fmla="*/ 1127021 h 3490974"/>
              <a:gd name="connsiteX46" fmla="*/ 1930774 w 3713693"/>
              <a:gd name="connsiteY46" fmla="*/ 981055 h 3490974"/>
              <a:gd name="connsiteX47" fmla="*/ 2528410 w 3713693"/>
              <a:gd name="connsiteY47" fmla="*/ 0 h 3490974"/>
              <a:gd name="connsiteX48" fmla="*/ 2711243 w 3713693"/>
              <a:gd name="connsiteY48" fmla="*/ 583212 h 3490974"/>
              <a:gd name="connsiteX49" fmla="*/ 2466996 w 3713693"/>
              <a:gd name="connsiteY49" fmla="*/ 1006259 h 3490974"/>
              <a:gd name="connsiteX50" fmla="*/ 3300034 w 3713693"/>
              <a:gd name="connsiteY50" fmla="*/ 1006259 h 3490974"/>
              <a:gd name="connsiteX51" fmla="*/ 3713693 w 3713693"/>
              <a:gd name="connsiteY51" fmla="*/ 1456203 h 3490974"/>
              <a:gd name="connsiteX52" fmla="*/ 3300032 w 3713693"/>
              <a:gd name="connsiteY52" fmla="*/ 1906146 h 3490974"/>
              <a:gd name="connsiteX53" fmla="*/ 2798766 w 3713693"/>
              <a:gd name="connsiteY53" fmla="*/ 1906146 h 3490974"/>
              <a:gd name="connsiteX54" fmla="*/ 3215040 w 3713693"/>
              <a:gd name="connsiteY54" fmla="*/ 2627154 h 3490974"/>
              <a:gd name="connsiteX55" fmla="*/ 3032208 w 3713693"/>
              <a:gd name="connsiteY55" fmla="*/ 3210365 h 3490974"/>
              <a:gd name="connsiteX56" fmla="*/ 2435715 w 3713693"/>
              <a:gd name="connsiteY56" fmla="*/ 3077097 h 3490974"/>
              <a:gd name="connsiteX57" fmla="*/ 2191110 w 3713693"/>
              <a:gd name="connsiteY57" fmla="*/ 2653431 h 3490974"/>
              <a:gd name="connsiteX58" fmla="*/ 1784498 w 3713693"/>
              <a:gd name="connsiteY58" fmla="*/ 3357705 h 3490974"/>
              <a:gd name="connsiteX59" fmla="*/ 1188005 w 3713693"/>
              <a:gd name="connsiteY59" fmla="*/ 3490974 h 3490974"/>
              <a:gd name="connsiteX60" fmla="*/ 1005173 w 3713693"/>
              <a:gd name="connsiteY60" fmla="*/ 2907762 h 3490974"/>
              <a:gd name="connsiteX61" fmla="*/ 1237695 w 3713693"/>
              <a:gd name="connsiteY61" fmla="*/ 2505022 h 3490974"/>
              <a:gd name="connsiteX62" fmla="*/ 413660 w 3713693"/>
              <a:gd name="connsiteY62" fmla="*/ 2505022 h 3490974"/>
              <a:gd name="connsiteX63" fmla="*/ 0 w 3713693"/>
              <a:gd name="connsiteY63" fmla="*/ 2055078 h 3490974"/>
              <a:gd name="connsiteX64" fmla="*/ 413660 w 3713693"/>
              <a:gd name="connsiteY64" fmla="*/ 1605135 h 3490974"/>
              <a:gd name="connsiteX65" fmla="*/ 911492 w 3713693"/>
              <a:gd name="connsiteY65" fmla="*/ 1605135 h 3490974"/>
              <a:gd name="connsiteX66" fmla="*/ 487693 w 3713693"/>
              <a:gd name="connsiteY66" fmla="*/ 871093 h 3490974"/>
              <a:gd name="connsiteX67" fmla="*/ 670525 w 3713693"/>
              <a:gd name="connsiteY67" fmla="*/ 287881 h 3490974"/>
              <a:gd name="connsiteX68" fmla="*/ 1267018 w 3713693"/>
              <a:gd name="connsiteY68" fmla="*/ 421150 h 3490974"/>
              <a:gd name="connsiteX69" fmla="*/ 1516364 w 3713693"/>
              <a:gd name="connsiteY69" fmla="*/ 853029 h 3490974"/>
              <a:gd name="connsiteX70" fmla="*/ 1931918 w 3713693"/>
              <a:gd name="connsiteY70" fmla="*/ 133268 h 34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713693" h="3490974">
                <a:moveTo>
                  <a:pt x="1806537" y="2280161"/>
                </a:moveTo>
                <a:cubicBezTo>
                  <a:pt x="1738005" y="2268078"/>
                  <a:pt x="1672654" y="2313837"/>
                  <a:pt x="1660571" y="2382367"/>
                </a:cubicBezTo>
                <a:cubicBezTo>
                  <a:pt x="1648487" y="2450898"/>
                  <a:pt x="1694246" y="2516249"/>
                  <a:pt x="1762777" y="2528333"/>
                </a:cubicBezTo>
                <a:cubicBezTo>
                  <a:pt x="1831308" y="2540416"/>
                  <a:pt x="1896659" y="2494657"/>
                  <a:pt x="1908743" y="2426127"/>
                </a:cubicBezTo>
                <a:cubicBezTo>
                  <a:pt x="1920826" y="2357596"/>
                  <a:pt x="1875067" y="2292245"/>
                  <a:pt x="1806537" y="2280161"/>
                </a:cubicBezTo>
                <a:close/>
                <a:moveTo>
                  <a:pt x="1279123" y="1897664"/>
                </a:moveTo>
                <a:cubicBezTo>
                  <a:pt x="1210592" y="1885580"/>
                  <a:pt x="1145241" y="1931339"/>
                  <a:pt x="1133157" y="1999871"/>
                </a:cubicBezTo>
                <a:cubicBezTo>
                  <a:pt x="1121074" y="2068401"/>
                  <a:pt x="1166833" y="2133752"/>
                  <a:pt x="1235364" y="2145836"/>
                </a:cubicBezTo>
                <a:cubicBezTo>
                  <a:pt x="1303894" y="2157920"/>
                  <a:pt x="1369245" y="2112161"/>
                  <a:pt x="1381329" y="2043629"/>
                </a:cubicBezTo>
                <a:cubicBezTo>
                  <a:pt x="1393413" y="1975098"/>
                  <a:pt x="1347654" y="1909747"/>
                  <a:pt x="1279123" y="1897664"/>
                </a:cubicBezTo>
                <a:close/>
                <a:moveTo>
                  <a:pt x="2403290" y="2008521"/>
                </a:moveTo>
                <a:cubicBezTo>
                  <a:pt x="2334760" y="1996437"/>
                  <a:pt x="2269409" y="2042196"/>
                  <a:pt x="2257324" y="2110727"/>
                </a:cubicBezTo>
                <a:cubicBezTo>
                  <a:pt x="2245241" y="2179257"/>
                  <a:pt x="2291000" y="2244609"/>
                  <a:pt x="2359531" y="2256692"/>
                </a:cubicBezTo>
                <a:cubicBezTo>
                  <a:pt x="2428061" y="2268776"/>
                  <a:pt x="2493413" y="2223017"/>
                  <a:pt x="2505497" y="2154486"/>
                </a:cubicBezTo>
                <a:cubicBezTo>
                  <a:pt x="2517580" y="2085955"/>
                  <a:pt x="2471822" y="2020604"/>
                  <a:pt x="2403290" y="2008521"/>
                </a:cubicBezTo>
                <a:close/>
                <a:moveTo>
                  <a:pt x="1880107" y="1579376"/>
                </a:moveTo>
                <a:cubicBezTo>
                  <a:pt x="1978008" y="1596638"/>
                  <a:pt x="2043379" y="1689997"/>
                  <a:pt x="2026116" y="1787898"/>
                </a:cubicBezTo>
                <a:cubicBezTo>
                  <a:pt x="2008853" y="1885799"/>
                  <a:pt x="1915495" y="1951169"/>
                  <a:pt x="1817594" y="1933907"/>
                </a:cubicBezTo>
                <a:cubicBezTo>
                  <a:pt x="1719693" y="1916644"/>
                  <a:pt x="1654323" y="1823285"/>
                  <a:pt x="1671585" y="1725385"/>
                </a:cubicBezTo>
                <a:cubicBezTo>
                  <a:pt x="1688848" y="1627484"/>
                  <a:pt x="1782207" y="1562113"/>
                  <a:pt x="1880107" y="1579376"/>
                </a:cubicBezTo>
                <a:close/>
                <a:moveTo>
                  <a:pt x="1334450" y="1253604"/>
                </a:moveTo>
                <a:cubicBezTo>
                  <a:pt x="1265919" y="1241521"/>
                  <a:pt x="1200568" y="1287280"/>
                  <a:pt x="1188485" y="1355811"/>
                </a:cubicBezTo>
                <a:cubicBezTo>
                  <a:pt x="1176401" y="1424341"/>
                  <a:pt x="1222160" y="1489692"/>
                  <a:pt x="1290691" y="1501777"/>
                </a:cubicBezTo>
                <a:cubicBezTo>
                  <a:pt x="1359222" y="1513860"/>
                  <a:pt x="1424572" y="1468101"/>
                  <a:pt x="1436656" y="1399570"/>
                </a:cubicBezTo>
                <a:cubicBezTo>
                  <a:pt x="1448741" y="1331040"/>
                  <a:pt x="1402981" y="1265689"/>
                  <a:pt x="1334450" y="1253604"/>
                </a:cubicBezTo>
                <a:close/>
                <a:moveTo>
                  <a:pt x="2098854" y="1372273"/>
                </a:moveTo>
                <a:lnTo>
                  <a:pt x="1682410" y="1465315"/>
                </a:lnTo>
                <a:lnTo>
                  <a:pt x="1644592" y="1344680"/>
                </a:lnTo>
                <a:lnTo>
                  <a:pt x="1516526" y="1753196"/>
                </a:lnTo>
                <a:lnTo>
                  <a:pt x="1388078" y="1724499"/>
                </a:lnTo>
                <a:lnTo>
                  <a:pt x="1692000" y="2055079"/>
                </a:lnTo>
                <a:lnTo>
                  <a:pt x="1637631" y="2114216"/>
                </a:lnTo>
                <a:lnTo>
                  <a:pt x="2034005" y="2025658"/>
                </a:lnTo>
                <a:lnTo>
                  <a:pt x="2066122" y="2128107"/>
                </a:lnTo>
                <a:lnTo>
                  <a:pt x="2186207" y="1745050"/>
                </a:lnTo>
                <a:lnTo>
                  <a:pt x="2313367" y="1773460"/>
                </a:lnTo>
                <a:lnTo>
                  <a:pt x="2021693" y="1456202"/>
                </a:lnTo>
                <a:close/>
                <a:moveTo>
                  <a:pt x="2462689" y="1359475"/>
                </a:moveTo>
                <a:cubicBezTo>
                  <a:pt x="2394158" y="1347390"/>
                  <a:pt x="2328807" y="1393151"/>
                  <a:pt x="2316723" y="1461680"/>
                </a:cubicBezTo>
                <a:cubicBezTo>
                  <a:pt x="2304639" y="1530212"/>
                  <a:pt x="2350399" y="1595563"/>
                  <a:pt x="2418929" y="1607647"/>
                </a:cubicBezTo>
                <a:cubicBezTo>
                  <a:pt x="2487460" y="1619731"/>
                  <a:pt x="2552811" y="1573971"/>
                  <a:pt x="2564895" y="1505441"/>
                </a:cubicBezTo>
                <a:cubicBezTo>
                  <a:pt x="2576979" y="1436909"/>
                  <a:pt x="2531219" y="1371558"/>
                  <a:pt x="2462689" y="1359475"/>
                </a:cubicBezTo>
                <a:close/>
                <a:moveTo>
                  <a:pt x="1930774" y="981055"/>
                </a:moveTo>
                <a:cubicBezTo>
                  <a:pt x="1862243" y="968972"/>
                  <a:pt x="1796893" y="1014731"/>
                  <a:pt x="1784808" y="1083262"/>
                </a:cubicBezTo>
                <a:cubicBezTo>
                  <a:pt x="1772725" y="1151793"/>
                  <a:pt x="1818485" y="1217143"/>
                  <a:pt x="1887015" y="1229227"/>
                </a:cubicBezTo>
                <a:cubicBezTo>
                  <a:pt x="1955546" y="1241311"/>
                  <a:pt x="2020896" y="1195552"/>
                  <a:pt x="2032981" y="1127021"/>
                </a:cubicBezTo>
                <a:cubicBezTo>
                  <a:pt x="2045064" y="1058490"/>
                  <a:pt x="1999305" y="993139"/>
                  <a:pt x="1930774" y="981055"/>
                </a:cubicBezTo>
                <a:close/>
                <a:moveTo>
                  <a:pt x="2528410" y="0"/>
                </a:moveTo>
                <a:lnTo>
                  <a:pt x="2711243" y="583212"/>
                </a:lnTo>
                <a:lnTo>
                  <a:pt x="2466996" y="1006259"/>
                </a:lnTo>
                <a:lnTo>
                  <a:pt x="3300034" y="1006259"/>
                </a:lnTo>
                <a:lnTo>
                  <a:pt x="3713693" y="1456203"/>
                </a:lnTo>
                <a:lnTo>
                  <a:pt x="3300032" y="1906146"/>
                </a:lnTo>
                <a:lnTo>
                  <a:pt x="2798766" y="1906146"/>
                </a:lnTo>
                <a:lnTo>
                  <a:pt x="3215040" y="2627154"/>
                </a:lnTo>
                <a:lnTo>
                  <a:pt x="3032208" y="3210365"/>
                </a:lnTo>
                <a:lnTo>
                  <a:pt x="2435715" y="3077097"/>
                </a:lnTo>
                <a:lnTo>
                  <a:pt x="2191110" y="2653431"/>
                </a:lnTo>
                <a:lnTo>
                  <a:pt x="1784498" y="3357705"/>
                </a:lnTo>
                <a:lnTo>
                  <a:pt x="1188005" y="3490974"/>
                </a:lnTo>
                <a:lnTo>
                  <a:pt x="1005173" y="2907762"/>
                </a:lnTo>
                <a:lnTo>
                  <a:pt x="1237695" y="2505022"/>
                </a:lnTo>
                <a:lnTo>
                  <a:pt x="413660" y="2505022"/>
                </a:lnTo>
                <a:lnTo>
                  <a:pt x="0" y="2055078"/>
                </a:lnTo>
                <a:lnTo>
                  <a:pt x="413660" y="1605135"/>
                </a:lnTo>
                <a:lnTo>
                  <a:pt x="911492" y="1605135"/>
                </a:lnTo>
                <a:lnTo>
                  <a:pt x="487693" y="871093"/>
                </a:lnTo>
                <a:lnTo>
                  <a:pt x="670525" y="287881"/>
                </a:lnTo>
                <a:lnTo>
                  <a:pt x="1267018" y="421150"/>
                </a:lnTo>
                <a:lnTo>
                  <a:pt x="1516364" y="853029"/>
                </a:lnTo>
                <a:lnTo>
                  <a:pt x="1931918" y="133268"/>
                </a:ln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dirty="0">
              <a:solidFill>
                <a:schemeClr val="bg1"/>
              </a:solidFill>
            </a:endParaRPr>
          </a:p>
        </p:txBody>
      </p:sp>
      <p:sp>
        <p:nvSpPr>
          <p:cNvPr id="17" name="任意多边形: 形状 16">
            <a:extLst>
              <a:ext uri="{FF2B5EF4-FFF2-40B4-BE49-F238E27FC236}">
                <a16:creationId xmlns:a16="http://schemas.microsoft.com/office/drawing/2014/main" id="{4DFEA5C1-DE9F-4351-B445-296593A3A770}"/>
              </a:ext>
            </a:extLst>
          </p:cNvPr>
          <p:cNvSpPr>
            <a:spLocks noChangeAspect="1"/>
          </p:cNvSpPr>
          <p:nvPr userDrawn="1"/>
        </p:nvSpPr>
        <p:spPr>
          <a:xfrm>
            <a:off x="9962751" y="291578"/>
            <a:ext cx="414000" cy="414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rgbClr val="024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dirty="0">
              <a:solidFill>
                <a:schemeClr val="tx1"/>
              </a:solidFill>
            </a:endParaRPr>
          </a:p>
        </p:txBody>
      </p:sp>
      <p:pic>
        <p:nvPicPr>
          <p:cNvPr id="18" name="图片 17">
            <a:extLst>
              <a:ext uri="{FF2B5EF4-FFF2-40B4-BE49-F238E27FC236}">
                <a16:creationId xmlns:a16="http://schemas.microsoft.com/office/drawing/2014/main" id="{C5363A52-9BDA-46D4-84A0-46133A9FE16A}"/>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1496"/>
          <a:stretch/>
        </p:blipFill>
        <p:spPr>
          <a:xfrm>
            <a:off x="10452000" y="335103"/>
            <a:ext cx="1224000" cy="326951"/>
          </a:xfrm>
          <a:prstGeom prst="rect">
            <a:avLst/>
          </a:prstGeom>
        </p:spPr>
      </p:pic>
      <p:sp>
        <p:nvSpPr>
          <p:cNvPr id="33" name="图片占位符 4">
            <a:extLst>
              <a:ext uri="{FF2B5EF4-FFF2-40B4-BE49-F238E27FC236}">
                <a16:creationId xmlns:a16="http://schemas.microsoft.com/office/drawing/2014/main" id="{235094F6-A393-4CB5-8128-8EBDFABE06AE}"/>
              </a:ext>
            </a:extLst>
          </p:cNvPr>
          <p:cNvSpPr>
            <a:spLocks noGrp="1"/>
          </p:cNvSpPr>
          <p:nvPr>
            <p:ph type="pic" sz="quarter" idx="15" hasCustomPrompt="1"/>
          </p:nvPr>
        </p:nvSpPr>
        <p:spPr>
          <a:xfrm>
            <a:off x="1053772" y="1242561"/>
            <a:ext cx="1044000" cy="1368000"/>
          </a:xfrm>
          <a:prstGeom prst="rect">
            <a:avLst/>
          </a:prstGeom>
          <a:effectLst/>
        </p:spPr>
        <p:txBody>
          <a:bodyPr/>
          <a:lstStyle>
            <a:lvl1pPr marL="0" indent="0" algn="ctr">
              <a:lnSpc>
                <a:spcPct val="100000"/>
              </a:lnSpc>
              <a:spcBef>
                <a:spcPts val="0"/>
              </a:spcBef>
              <a:buNone/>
              <a:defRPr sz="1050"/>
            </a:lvl1pPr>
          </a:lstStyle>
          <a:p>
            <a:r>
              <a:rPr lang="zh-CN" altLang="en-US" dirty="0"/>
              <a:t>点击图标</a:t>
            </a:r>
            <a:endParaRPr lang="en-US" altLang="zh-CN" dirty="0"/>
          </a:p>
          <a:p>
            <a:r>
              <a:rPr lang="zh-CN" altLang="en-US" dirty="0"/>
              <a:t>一键换图</a:t>
            </a:r>
          </a:p>
        </p:txBody>
      </p:sp>
      <p:sp>
        <p:nvSpPr>
          <p:cNvPr id="25" name="图片占位符 4">
            <a:extLst>
              <a:ext uri="{FF2B5EF4-FFF2-40B4-BE49-F238E27FC236}">
                <a16:creationId xmlns:a16="http://schemas.microsoft.com/office/drawing/2014/main" id="{C4A3455C-58E9-4B64-B6A3-8C5AAE57C6CE}"/>
              </a:ext>
            </a:extLst>
          </p:cNvPr>
          <p:cNvSpPr>
            <a:spLocks noGrp="1"/>
          </p:cNvSpPr>
          <p:nvPr>
            <p:ph type="pic" sz="quarter" idx="19" hasCustomPrompt="1"/>
          </p:nvPr>
        </p:nvSpPr>
        <p:spPr>
          <a:xfrm>
            <a:off x="1053772" y="2859835"/>
            <a:ext cx="1044000" cy="1368000"/>
          </a:xfrm>
          <a:prstGeom prst="rect">
            <a:avLst/>
          </a:prstGeom>
          <a:effectLst/>
        </p:spPr>
        <p:txBody>
          <a:bodyPr/>
          <a:lstStyle>
            <a:lvl1pPr marL="0" indent="0" algn="ctr">
              <a:lnSpc>
                <a:spcPct val="100000"/>
              </a:lnSpc>
              <a:spcBef>
                <a:spcPts val="0"/>
              </a:spcBef>
              <a:buNone/>
              <a:defRPr sz="1050"/>
            </a:lvl1pPr>
          </a:lstStyle>
          <a:p>
            <a:r>
              <a:rPr lang="zh-CN" altLang="en-US" dirty="0"/>
              <a:t>点击图标</a:t>
            </a:r>
            <a:endParaRPr lang="en-US" altLang="zh-CN" dirty="0"/>
          </a:p>
          <a:p>
            <a:r>
              <a:rPr lang="zh-CN" altLang="en-US" dirty="0"/>
              <a:t>一键换图</a:t>
            </a:r>
          </a:p>
        </p:txBody>
      </p:sp>
      <p:sp>
        <p:nvSpPr>
          <p:cNvPr id="26" name="图片占位符 4">
            <a:extLst>
              <a:ext uri="{FF2B5EF4-FFF2-40B4-BE49-F238E27FC236}">
                <a16:creationId xmlns:a16="http://schemas.microsoft.com/office/drawing/2014/main" id="{87BD8E30-E0C5-4341-B9DC-76CB8BA00A46}"/>
              </a:ext>
            </a:extLst>
          </p:cNvPr>
          <p:cNvSpPr>
            <a:spLocks noGrp="1"/>
          </p:cNvSpPr>
          <p:nvPr>
            <p:ph type="pic" sz="quarter" idx="20" hasCustomPrompt="1"/>
          </p:nvPr>
        </p:nvSpPr>
        <p:spPr>
          <a:xfrm>
            <a:off x="1053772" y="4477109"/>
            <a:ext cx="1044000" cy="1368000"/>
          </a:xfrm>
          <a:prstGeom prst="rect">
            <a:avLst/>
          </a:prstGeom>
          <a:effectLst/>
        </p:spPr>
        <p:txBody>
          <a:bodyPr/>
          <a:lstStyle>
            <a:lvl1pPr marL="0" indent="0" algn="ctr">
              <a:lnSpc>
                <a:spcPct val="100000"/>
              </a:lnSpc>
              <a:spcBef>
                <a:spcPts val="0"/>
              </a:spcBef>
              <a:buNone/>
              <a:defRPr sz="1050"/>
            </a:lvl1pPr>
          </a:lstStyle>
          <a:p>
            <a:r>
              <a:rPr lang="zh-CN" altLang="en-US" dirty="0"/>
              <a:t>点击图标</a:t>
            </a:r>
            <a:endParaRPr lang="en-US" altLang="zh-CN" dirty="0"/>
          </a:p>
          <a:p>
            <a:r>
              <a:rPr lang="zh-CN" altLang="en-US" dirty="0"/>
              <a:t>一键换图</a:t>
            </a:r>
          </a:p>
        </p:txBody>
      </p:sp>
      <p:sp>
        <p:nvSpPr>
          <p:cNvPr id="21" name="文本框 20">
            <a:extLst>
              <a:ext uri="{FF2B5EF4-FFF2-40B4-BE49-F238E27FC236}">
                <a16:creationId xmlns:a16="http://schemas.microsoft.com/office/drawing/2014/main" id="{8E5CD20A-9D2A-49A0-A4A5-6AD4878A2E64}"/>
              </a:ext>
            </a:extLst>
          </p:cNvPr>
          <p:cNvSpPr txBox="1"/>
          <p:nvPr userDrawn="1"/>
        </p:nvSpPr>
        <p:spPr>
          <a:xfrm>
            <a:off x="425675" y="6474097"/>
            <a:ext cx="1964352" cy="313484"/>
          </a:xfrm>
          <a:prstGeom prst="rect">
            <a:avLst/>
          </a:prstGeom>
          <a:noFill/>
        </p:spPr>
        <p:txBody>
          <a:bodyPr wrap="square" rtlCol="0">
            <a:spAutoFit/>
          </a:bodyPr>
          <a:lstStyle/>
          <a:p>
            <a:pPr algn="dist">
              <a:lnSpc>
                <a:spcPct val="130000"/>
              </a:lnSpc>
            </a:pPr>
            <a:r>
              <a:rPr lang="zh-CN" altLang="en-US" sz="1200" b="0" i="0" kern="1200" dirty="0">
                <a:solidFill>
                  <a:schemeClr val="tx1">
                    <a:lumMod val="75000"/>
                    <a:lumOff val="25000"/>
                  </a:schemeClr>
                </a:solidFill>
                <a:effectLst/>
                <a:latin typeface="+mn-ea"/>
                <a:ea typeface="+mn-ea"/>
                <a:cs typeface="+mn-cs"/>
              </a:rPr>
              <a:t>博学笃志 格物明德</a:t>
            </a:r>
            <a:endParaRPr lang="zh-CN" altLang="en-US" sz="900" spc="100" dirty="0">
              <a:solidFill>
                <a:schemeClr val="tx1">
                  <a:lumMod val="75000"/>
                  <a:lumOff val="25000"/>
                </a:schemeClr>
              </a:solidFill>
              <a:latin typeface="+mn-ea"/>
              <a:ea typeface="+mn-ea"/>
            </a:endParaRPr>
          </a:p>
        </p:txBody>
      </p:sp>
      <p:cxnSp>
        <p:nvCxnSpPr>
          <p:cNvPr id="23" name="直接连接符 22">
            <a:extLst>
              <a:ext uri="{FF2B5EF4-FFF2-40B4-BE49-F238E27FC236}">
                <a16:creationId xmlns:a16="http://schemas.microsoft.com/office/drawing/2014/main" id="{34713EE4-A7CB-48D8-999F-F81D24FA401B}"/>
              </a:ext>
            </a:extLst>
          </p:cNvPr>
          <p:cNvCxnSpPr>
            <a:cxnSpLocks/>
          </p:cNvCxnSpPr>
          <p:nvPr userDrawn="1"/>
        </p:nvCxnSpPr>
        <p:spPr>
          <a:xfrm>
            <a:off x="-600" y="642600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9813435B-D05B-4C5D-97AB-96BCFEF9C7B9}"/>
              </a:ext>
            </a:extLst>
          </p:cNvPr>
          <p:cNvCxnSpPr>
            <a:cxnSpLocks/>
          </p:cNvCxnSpPr>
          <p:nvPr userDrawn="1"/>
        </p:nvCxnSpPr>
        <p:spPr>
          <a:xfrm>
            <a:off x="0" y="811050"/>
            <a:ext cx="121932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35931CAD-38E5-4AD5-A750-C6A4D4F30C44}"/>
              </a:ext>
            </a:extLst>
          </p:cNvPr>
          <p:cNvSpPr>
            <a:spLocks noChangeAspect="1"/>
          </p:cNvSpPr>
          <p:nvPr userDrawn="1"/>
        </p:nvSpPr>
        <p:spPr>
          <a:xfrm>
            <a:off x="11568000" y="6609179"/>
            <a:ext cx="108000" cy="108000"/>
          </a:xfrm>
          <a:prstGeom prst="ellipse">
            <a:avLst/>
          </a:prstGeom>
          <a:solidFill>
            <a:schemeClr val="tx2">
              <a:alpha val="90000"/>
            </a:schemeClr>
          </a:solid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sp>
        <p:nvSpPr>
          <p:cNvPr id="28" name="椭圆 27">
            <a:extLst>
              <a:ext uri="{FF2B5EF4-FFF2-40B4-BE49-F238E27FC236}">
                <a16:creationId xmlns:a16="http://schemas.microsoft.com/office/drawing/2014/main" id="{4DBB1F45-C953-4EEF-9726-5CAE025A3923}"/>
              </a:ext>
            </a:extLst>
          </p:cNvPr>
          <p:cNvSpPr>
            <a:spLocks noChangeAspect="1"/>
          </p:cNvSpPr>
          <p:nvPr userDrawn="1"/>
        </p:nvSpPr>
        <p:spPr>
          <a:xfrm>
            <a:off x="11121924"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18C77532-4BF0-4A74-84B9-AB759543CD50}"/>
              </a:ext>
            </a:extLst>
          </p:cNvPr>
          <p:cNvSpPr>
            <a:spLocks noChangeAspect="1"/>
          </p:cNvSpPr>
          <p:nvPr userDrawn="1"/>
        </p:nvSpPr>
        <p:spPr>
          <a:xfrm>
            <a:off x="11344961"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椭圆 29">
            <a:extLst>
              <a:ext uri="{FF2B5EF4-FFF2-40B4-BE49-F238E27FC236}">
                <a16:creationId xmlns:a16="http://schemas.microsoft.com/office/drawing/2014/main" id="{3D54BC14-2E62-4F0C-A509-5C45E800C017}"/>
              </a:ext>
            </a:extLst>
          </p:cNvPr>
          <p:cNvSpPr>
            <a:spLocks noChangeAspect="1"/>
          </p:cNvSpPr>
          <p:nvPr userDrawn="1"/>
        </p:nvSpPr>
        <p:spPr>
          <a:xfrm>
            <a:off x="10675850"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sp>
        <p:nvSpPr>
          <p:cNvPr id="31" name="椭圆 30">
            <a:extLst>
              <a:ext uri="{FF2B5EF4-FFF2-40B4-BE49-F238E27FC236}">
                <a16:creationId xmlns:a16="http://schemas.microsoft.com/office/drawing/2014/main" id="{F441F353-30AA-48F5-AE1F-CE090BA6258B}"/>
              </a:ext>
            </a:extLst>
          </p:cNvPr>
          <p:cNvSpPr>
            <a:spLocks noChangeAspect="1"/>
          </p:cNvSpPr>
          <p:nvPr userDrawn="1"/>
        </p:nvSpPr>
        <p:spPr>
          <a:xfrm>
            <a:off x="10898887" y="6609179"/>
            <a:ext cx="108000" cy="108000"/>
          </a:xfrm>
          <a:prstGeom prst="ellipse">
            <a:avLst/>
          </a:prstGeom>
          <a:noFill/>
          <a:ln w="6350">
            <a:solidFill>
              <a:schemeClr val="tx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8115929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sp>
        <p:nvSpPr>
          <p:cNvPr id="51" name="矩形 50">
            <a:extLst>
              <a:ext uri="{FF2B5EF4-FFF2-40B4-BE49-F238E27FC236}">
                <a16:creationId xmlns:a16="http://schemas.microsoft.com/office/drawing/2014/main" id="{E05948DB-AE75-4389-AD80-57DA61CA29E5}"/>
              </a:ext>
            </a:extLst>
          </p:cNvPr>
          <p:cNvSpPr/>
          <p:nvPr userDrawn="1"/>
        </p:nvSpPr>
        <p:spPr>
          <a:xfrm>
            <a:off x="-600" y="0"/>
            <a:ext cx="12193200" cy="6858000"/>
          </a:xfrm>
          <a:prstGeom prst="rect">
            <a:avLst/>
          </a:prstGeom>
          <a:blipFill dpi="0" rotWithShape="1">
            <a:blip r:embed="rId2">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a:extLst>
              <a:ext uri="{FF2B5EF4-FFF2-40B4-BE49-F238E27FC236}">
                <a16:creationId xmlns:a16="http://schemas.microsoft.com/office/drawing/2014/main" id="{214953B8-4677-4B40-938A-E2A5F3010375}"/>
              </a:ext>
            </a:extLst>
          </p:cNvPr>
          <p:cNvPicPr>
            <a:picLocks noChangeAspect="1"/>
          </p:cNvPicPr>
          <p:nvPr userDrawn="1"/>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colorTemperature colorTemp="3000"/>
                    </a14:imgEffect>
                  </a14:imgLayer>
                </a14:imgProps>
              </a:ext>
              <a:ext uri="{28A0092B-C50C-407E-A947-70E740481C1C}">
                <a14:useLocalDpi xmlns:a14="http://schemas.microsoft.com/office/drawing/2010/main" val="0"/>
              </a:ext>
            </a:extLst>
          </a:blip>
          <a:stretch>
            <a:fillRect/>
          </a:stretch>
        </p:blipFill>
        <p:spPr>
          <a:xfrm>
            <a:off x="10695996" y="4762500"/>
            <a:ext cx="1178928" cy="1701800"/>
          </a:xfrm>
          <a:prstGeom prst="rect">
            <a:avLst/>
          </a:prstGeom>
        </p:spPr>
      </p:pic>
      <p:pic>
        <p:nvPicPr>
          <p:cNvPr id="10" name="图片 9">
            <a:extLst>
              <a:ext uri="{FF2B5EF4-FFF2-40B4-BE49-F238E27FC236}">
                <a16:creationId xmlns:a16="http://schemas.microsoft.com/office/drawing/2014/main" id="{0202ECC9-D491-49B0-A4CD-CB0F8AE57278}"/>
              </a:ext>
            </a:extLst>
          </p:cNvPr>
          <p:cNvPicPr>
            <a:picLocks noChangeAspect="1"/>
          </p:cNvPicPr>
          <p:nvPr userDrawn="1"/>
        </p:nvPicPr>
        <p:blipFill>
          <a:blip r:embed="rId5">
            <a:extLst>
              <a:ext uri="{BEBA8EAE-BF5A-486C-A8C5-ECC9F3942E4B}">
                <a14:imgProps xmlns:a14="http://schemas.microsoft.com/office/drawing/2010/main">
                  <a14:imgLayer r:embed="rId6">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82600" y="458400"/>
            <a:ext cx="572835" cy="2662000"/>
          </a:xfrm>
          <a:prstGeom prst="rect">
            <a:avLst/>
          </a:prstGeom>
        </p:spPr>
      </p:pic>
    </p:spTree>
    <p:extLst>
      <p:ext uri="{BB962C8B-B14F-4D97-AF65-F5344CB8AC3E}">
        <p14:creationId xmlns:p14="http://schemas.microsoft.com/office/powerpoint/2010/main" val="115884348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封底_全图色块">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8020C1BC-9F2B-43C4-ACFA-F5CBED2AD7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6"/>
            <a:ext cx="12192000" cy="6858192"/>
          </a:xfrm>
          <a:prstGeom prst="rect">
            <a:avLst/>
          </a:prstGeom>
        </p:spPr>
      </p:pic>
      <p:grpSp>
        <p:nvGrpSpPr>
          <p:cNvPr id="19" name="组合 18">
            <a:extLst>
              <a:ext uri="{FF2B5EF4-FFF2-40B4-BE49-F238E27FC236}">
                <a16:creationId xmlns:a16="http://schemas.microsoft.com/office/drawing/2014/main" id="{44F71D6D-99AF-4C14-8698-DB5872D53998}"/>
              </a:ext>
            </a:extLst>
          </p:cNvPr>
          <p:cNvGrpSpPr/>
          <p:nvPr userDrawn="1"/>
        </p:nvGrpSpPr>
        <p:grpSpPr>
          <a:xfrm>
            <a:off x="3141808" y="2175791"/>
            <a:ext cx="5908385" cy="2735018"/>
            <a:chOff x="2632654" y="2212804"/>
            <a:chExt cx="6926692" cy="2735018"/>
          </a:xfrm>
        </p:grpSpPr>
        <p:sp>
          <p:nvSpPr>
            <p:cNvPr id="12" name="六边形 11">
              <a:extLst>
                <a:ext uri="{FF2B5EF4-FFF2-40B4-BE49-F238E27FC236}">
                  <a16:creationId xmlns:a16="http://schemas.microsoft.com/office/drawing/2014/main" id="{CB444EDA-3B3E-4552-A232-89348C02C72E}"/>
                </a:ext>
              </a:extLst>
            </p:cNvPr>
            <p:cNvSpPr/>
            <p:nvPr userDrawn="1"/>
          </p:nvSpPr>
          <p:spPr>
            <a:xfrm>
              <a:off x="2632654" y="2212804"/>
              <a:ext cx="6926692" cy="2735018"/>
            </a:xfrm>
            <a:prstGeom prst="hexagon">
              <a:avLst>
                <a:gd name="adj" fmla="val 32030"/>
                <a:gd name="vf" fmla="val 115470"/>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3" name="六边形 12">
              <a:extLst>
                <a:ext uri="{FF2B5EF4-FFF2-40B4-BE49-F238E27FC236}">
                  <a16:creationId xmlns:a16="http://schemas.microsoft.com/office/drawing/2014/main" id="{A725E487-7532-4496-BA06-E63CD3CA53E7}"/>
                </a:ext>
              </a:extLst>
            </p:cNvPr>
            <p:cNvSpPr>
              <a:spLocks noChangeAspect="1"/>
            </p:cNvSpPr>
            <p:nvPr userDrawn="1"/>
          </p:nvSpPr>
          <p:spPr>
            <a:xfrm>
              <a:off x="2783108" y="2320313"/>
              <a:ext cx="6625785" cy="2520000"/>
            </a:xfrm>
            <a:prstGeom prst="hexagon">
              <a:avLst>
                <a:gd name="adj" fmla="val 32030"/>
                <a:gd name="vf" fmla="val 11547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spTree>
    <p:extLst>
      <p:ext uri="{BB962C8B-B14F-4D97-AF65-F5344CB8AC3E}">
        <p14:creationId xmlns:p14="http://schemas.microsoft.com/office/powerpoint/2010/main" val="33733067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68601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7093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8347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1_四个章节">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3E12B90-DAF9-4A2A-AE32-AFF9CCE7A8A4}"/>
              </a:ext>
            </a:extLst>
          </p:cNvPr>
          <p:cNvSpPr/>
          <p:nvPr userDrawn="1"/>
        </p:nvSpPr>
        <p:spPr>
          <a:xfrm>
            <a:off x="0" y="0"/>
            <a:ext cx="4068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a:extLst>
              <a:ext uri="{FF2B5EF4-FFF2-40B4-BE49-F238E27FC236}">
                <a16:creationId xmlns:a16="http://schemas.microsoft.com/office/drawing/2014/main" id="{3FDAEF29-8762-469A-A853-A11530543425}"/>
              </a:ext>
            </a:extLst>
          </p:cNvPr>
          <p:cNvGrpSpPr/>
          <p:nvPr userDrawn="1"/>
        </p:nvGrpSpPr>
        <p:grpSpPr>
          <a:xfrm>
            <a:off x="1439251" y="1240216"/>
            <a:ext cx="1418098" cy="3162091"/>
            <a:chOff x="1532731" y="1240216"/>
            <a:chExt cx="1418098" cy="3162091"/>
          </a:xfrm>
        </p:grpSpPr>
        <p:sp>
          <p:nvSpPr>
            <p:cNvPr id="4" name="标题 1">
              <a:extLst>
                <a:ext uri="{FF2B5EF4-FFF2-40B4-BE49-F238E27FC236}">
                  <a16:creationId xmlns:a16="http://schemas.microsoft.com/office/drawing/2014/main" id="{45754897-53FE-4DDC-9DF8-BB3F3EB813F5}"/>
                </a:ext>
              </a:extLst>
            </p:cNvPr>
            <p:cNvSpPr txBox="1">
              <a:spLocks/>
            </p:cNvSpPr>
            <p:nvPr userDrawn="1"/>
          </p:nvSpPr>
          <p:spPr>
            <a:xfrm>
              <a:off x="1758808" y="1460619"/>
              <a:ext cx="854339" cy="2418817"/>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40000"/>
                </a:lnSpc>
              </a:pPr>
              <a:r>
                <a:rPr lang="zh-CN" altLang="en-US" sz="5400" b="1" dirty="0">
                  <a:solidFill>
                    <a:schemeClr val="bg1">
                      <a:lumMod val="95000"/>
                    </a:schemeClr>
                  </a:solidFill>
                  <a:latin typeface="+mj-ea"/>
                </a:rPr>
                <a:t>目</a:t>
              </a:r>
              <a:endParaRPr lang="en-US" altLang="zh-CN" sz="5400" b="1" dirty="0">
                <a:solidFill>
                  <a:schemeClr val="bg1">
                    <a:lumMod val="95000"/>
                  </a:schemeClr>
                </a:solidFill>
                <a:latin typeface="+mj-ea"/>
              </a:endParaRPr>
            </a:p>
            <a:p>
              <a:pPr>
                <a:lnSpc>
                  <a:spcPct val="140000"/>
                </a:lnSpc>
              </a:pPr>
              <a:r>
                <a:rPr lang="zh-CN" altLang="en-US" sz="5400" b="1" dirty="0">
                  <a:solidFill>
                    <a:schemeClr val="bg1">
                      <a:lumMod val="95000"/>
                    </a:schemeClr>
                  </a:solidFill>
                  <a:latin typeface="+mj-ea"/>
                </a:rPr>
                <a:t>录</a:t>
              </a:r>
            </a:p>
          </p:txBody>
        </p:sp>
        <p:sp>
          <p:nvSpPr>
            <p:cNvPr id="5" name="矩形 4">
              <a:extLst>
                <a:ext uri="{FF2B5EF4-FFF2-40B4-BE49-F238E27FC236}">
                  <a16:creationId xmlns:a16="http://schemas.microsoft.com/office/drawing/2014/main" id="{E4543220-5AA2-4E8C-BF45-791BB3397989}"/>
                </a:ext>
              </a:extLst>
            </p:cNvPr>
            <p:cNvSpPr/>
            <p:nvPr userDrawn="1"/>
          </p:nvSpPr>
          <p:spPr>
            <a:xfrm>
              <a:off x="1532731" y="1240216"/>
              <a:ext cx="1221528" cy="3162091"/>
            </a:xfrm>
            <a:prstGeom prst="rect">
              <a:avLst/>
            </a:prstGeom>
            <a:noFill/>
            <a:ln w="19050">
              <a:solidFill>
                <a:schemeClr val="bg1">
                  <a:lumMod val="9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95000"/>
                  </a:schemeClr>
                </a:solidFill>
              </a:endParaRPr>
            </a:p>
          </p:txBody>
        </p:sp>
        <p:sp>
          <p:nvSpPr>
            <p:cNvPr id="7" name="矩形 6">
              <a:extLst>
                <a:ext uri="{FF2B5EF4-FFF2-40B4-BE49-F238E27FC236}">
                  <a16:creationId xmlns:a16="http://schemas.microsoft.com/office/drawing/2014/main" id="{25189EF8-FF3C-46FB-8093-B75B524FEEFF}"/>
                </a:ext>
              </a:extLst>
            </p:cNvPr>
            <p:cNvSpPr/>
            <p:nvPr userDrawn="1"/>
          </p:nvSpPr>
          <p:spPr>
            <a:xfrm rot="10800000">
              <a:off x="2547553" y="1821521"/>
              <a:ext cx="403276" cy="196137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lIns="72000" tIns="72000" rIns="108000" bIns="72000" rtlCol="0" anchor="ctr"/>
            <a:lstStyle/>
            <a:p>
              <a:pPr algn="dist">
                <a:lnSpc>
                  <a:spcPct val="80000"/>
                </a:lnSpc>
              </a:pPr>
              <a:r>
                <a:rPr lang="en-US" altLang="zh-CN" sz="1600" dirty="0">
                  <a:solidFill>
                    <a:schemeClr val="bg1">
                      <a:lumMod val="95000"/>
                    </a:schemeClr>
                  </a:solidFill>
                </a:rPr>
                <a:t>CONTENTS</a:t>
              </a:r>
              <a:endParaRPr lang="zh-CN" altLang="en-US" sz="1600" dirty="0">
                <a:solidFill>
                  <a:schemeClr val="bg1">
                    <a:lumMod val="95000"/>
                  </a:schemeClr>
                </a:solidFill>
              </a:endParaRPr>
            </a:p>
          </p:txBody>
        </p:sp>
      </p:grpSp>
      <p:sp>
        <p:nvSpPr>
          <p:cNvPr id="8" name="任意多边形: 形状 7">
            <a:extLst>
              <a:ext uri="{FF2B5EF4-FFF2-40B4-BE49-F238E27FC236}">
                <a16:creationId xmlns:a16="http://schemas.microsoft.com/office/drawing/2014/main" id="{E25C66F0-8D35-41EA-B794-CCA20342CC66}"/>
              </a:ext>
            </a:extLst>
          </p:cNvPr>
          <p:cNvSpPr>
            <a:spLocks noChangeAspect="1"/>
          </p:cNvSpPr>
          <p:nvPr userDrawn="1"/>
        </p:nvSpPr>
        <p:spPr>
          <a:xfrm>
            <a:off x="1584000" y="5250957"/>
            <a:ext cx="900000" cy="900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chemeClr val="bg1">
              <a:lumMod val="95000"/>
              <a:alpha val="62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dirty="0">
              <a:solidFill>
                <a:schemeClr val="tx1"/>
              </a:solidFill>
            </a:endParaRPr>
          </a:p>
        </p:txBody>
      </p:sp>
      <p:sp>
        <p:nvSpPr>
          <p:cNvPr id="9" name="任意多边形: 形状 8">
            <a:extLst>
              <a:ext uri="{FF2B5EF4-FFF2-40B4-BE49-F238E27FC236}">
                <a16:creationId xmlns:a16="http://schemas.microsoft.com/office/drawing/2014/main" id="{EC7F2937-C09D-4B45-A8B8-D8F354593852}"/>
              </a:ext>
            </a:extLst>
          </p:cNvPr>
          <p:cNvSpPr>
            <a:spLocks noChangeAspect="1"/>
          </p:cNvSpPr>
          <p:nvPr userDrawn="1"/>
        </p:nvSpPr>
        <p:spPr>
          <a:xfrm>
            <a:off x="3090000" y="423000"/>
            <a:ext cx="6012000" cy="6012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chemeClr val="tx2">
              <a:alpha val="3000"/>
            </a:schemeClr>
          </a:solidFill>
          <a:ln>
            <a:solidFill>
              <a:schemeClr val="bg1">
                <a:lumMod val="65000"/>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dirty="0">
              <a:solidFill>
                <a:schemeClr val="tx1"/>
              </a:solidFill>
            </a:endParaRPr>
          </a:p>
        </p:txBody>
      </p:sp>
    </p:spTree>
    <p:extLst>
      <p:ext uri="{BB962C8B-B14F-4D97-AF65-F5344CB8AC3E}">
        <p14:creationId xmlns:p14="http://schemas.microsoft.com/office/powerpoint/2010/main" val="1439385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2_五个章节">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3E12B90-DAF9-4A2A-AE32-AFF9CCE7A8A4}"/>
              </a:ext>
            </a:extLst>
          </p:cNvPr>
          <p:cNvSpPr/>
          <p:nvPr userDrawn="1"/>
        </p:nvSpPr>
        <p:spPr>
          <a:xfrm flipH="1">
            <a:off x="4068000" y="0"/>
            <a:ext cx="812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标题 1">
            <a:extLst>
              <a:ext uri="{FF2B5EF4-FFF2-40B4-BE49-F238E27FC236}">
                <a16:creationId xmlns:a16="http://schemas.microsoft.com/office/drawing/2014/main" id="{45754897-53FE-4DDC-9DF8-BB3F3EB813F5}"/>
              </a:ext>
            </a:extLst>
          </p:cNvPr>
          <p:cNvSpPr txBox="1">
            <a:spLocks/>
          </p:cNvSpPr>
          <p:nvPr userDrawn="1"/>
        </p:nvSpPr>
        <p:spPr>
          <a:xfrm>
            <a:off x="1665328" y="1460619"/>
            <a:ext cx="854339" cy="2418817"/>
          </a:xfrm>
          <a:prstGeom prst="rect">
            <a:avLst/>
          </a:prstGeom>
          <a:ln>
            <a:noFill/>
          </a:ln>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40000"/>
              </a:lnSpc>
            </a:pPr>
            <a:r>
              <a:rPr lang="zh-CN" altLang="en-US" sz="5400" b="1" dirty="0">
                <a:solidFill>
                  <a:schemeClr val="tx2"/>
                </a:solidFill>
                <a:latin typeface="+mj-ea"/>
              </a:rPr>
              <a:t>目</a:t>
            </a:r>
            <a:endParaRPr lang="en-US" altLang="zh-CN" sz="5400" b="1" dirty="0">
              <a:solidFill>
                <a:schemeClr val="tx2"/>
              </a:solidFill>
              <a:latin typeface="+mj-ea"/>
            </a:endParaRPr>
          </a:p>
          <a:p>
            <a:pPr>
              <a:lnSpc>
                <a:spcPct val="140000"/>
              </a:lnSpc>
            </a:pPr>
            <a:r>
              <a:rPr lang="zh-CN" altLang="en-US" sz="5400" b="1" dirty="0">
                <a:solidFill>
                  <a:schemeClr val="tx2"/>
                </a:solidFill>
                <a:latin typeface="+mj-ea"/>
              </a:rPr>
              <a:t>录</a:t>
            </a:r>
          </a:p>
        </p:txBody>
      </p:sp>
      <p:sp>
        <p:nvSpPr>
          <p:cNvPr id="5" name="矩形 4">
            <a:extLst>
              <a:ext uri="{FF2B5EF4-FFF2-40B4-BE49-F238E27FC236}">
                <a16:creationId xmlns:a16="http://schemas.microsoft.com/office/drawing/2014/main" id="{E4543220-5AA2-4E8C-BF45-791BB3397989}"/>
              </a:ext>
            </a:extLst>
          </p:cNvPr>
          <p:cNvSpPr/>
          <p:nvPr userDrawn="1"/>
        </p:nvSpPr>
        <p:spPr>
          <a:xfrm>
            <a:off x="1439251" y="1240216"/>
            <a:ext cx="1221528" cy="3162091"/>
          </a:xfrm>
          <a:prstGeom prst="rect">
            <a:avLst/>
          </a:prstGeom>
          <a:noFill/>
          <a:ln w="19050">
            <a:solidFill>
              <a:schemeClr val="tx2">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useBgFill="1">
        <p:nvSpPr>
          <p:cNvPr id="7" name="矩形 6">
            <a:extLst>
              <a:ext uri="{FF2B5EF4-FFF2-40B4-BE49-F238E27FC236}">
                <a16:creationId xmlns:a16="http://schemas.microsoft.com/office/drawing/2014/main" id="{25189EF8-FF3C-46FB-8093-B75B524FEEFF}"/>
              </a:ext>
            </a:extLst>
          </p:cNvPr>
          <p:cNvSpPr/>
          <p:nvPr userDrawn="1"/>
        </p:nvSpPr>
        <p:spPr>
          <a:xfrm rot="10800000">
            <a:off x="2454073" y="1821521"/>
            <a:ext cx="403276" cy="19613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eaVert" lIns="72000" tIns="72000" rIns="108000" bIns="72000" rtlCol="0" anchor="ctr"/>
          <a:lstStyle/>
          <a:p>
            <a:pPr algn="dist">
              <a:lnSpc>
                <a:spcPct val="80000"/>
              </a:lnSpc>
            </a:pPr>
            <a:r>
              <a:rPr lang="en-US" altLang="zh-CN" sz="1600" dirty="0">
                <a:solidFill>
                  <a:schemeClr val="tx2"/>
                </a:solidFill>
              </a:rPr>
              <a:t>CONTENTS</a:t>
            </a:r>
            <a:endParaRPr lang="zh-CN" altLang="en-US" sz="1600" dirty="0">
              <a:solidFill>
                <a:schemeClr val="tx2"/>
              </a:solidFill>
            </a:endParaRPr>
          </a:p>
        </p:txBody>
      </p:sp>
      <p:sp>
        <p:nvSpPr>
          <p:cNvPr id="8" name="任意多边形: 形状 7">
            <a:extLst>
              <a:ext uri="{FF2B5EF4-FFF2-40B4-BE49-F238E27FC236}">
                <a16:creationId xmlns:a16="http://schemas.microsoft.com/office/drawing/2014/main" id="{E25C66F0-8D35-41EA-B794-CCA20342CC66}"/>
              </a:ext>
            </a:extLst>
          </p:cNvPr>
          <p:cNvSpPr>
            <a:spLocks noChangeAspect="1"/>
          </p:cNvSpPr>
          <p:nvPr userDrawn="1"/>
        </p:nvSpPr>
        <p:spPr>
          <a:xfrm>
            <a:off x="1584000" y="5250957"/>
            <a:ext cx="900000" cy="900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chemeClr val="tx2"/>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dirty="0">
              <a:solidFill>
                <a:schemeClr val="tx1"/>
              </a:solidFill>
            </a:endParaRPr>
          </a:p>
        </p:txBody>
      </p:sp>
      <p:sp>
        <p:nvSpPr>
          <p:cNvPr id="9" name="任意多边形: 形状 8">
            <a:extLst>
              <a:ext uri="{FF2B5EF4-FFF2-40B4-BE49-F238E27FC236}">
                <a16:creationId xmlns:a16="http://schemas.microsoft.com/office/drawing/2014/main" id="{EC7F2937-C09D-4B45-A8B8-D8F354593852}"/>
              </a:ext>
            </a:extLst>
          </p:cNvPr>
          <p:cNvSpPr>
            <a:spLocks noChangeAspect="1"/>
          </p:cNvSpPr>
          <p:nvPr userDrawn="1"/>
        </p:nvSpPr>
        <p:spPr>
          <a:xfrm>
            <a:off x="3090000" y="423000"/>
            <a:ext cx="6012000" cy="6012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noFill/>
          <a:ln>
            <a:solidFill>
              <a:schemeClr val="bg1">
                <a:lumMod val="65000"/>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dirty="0">
              <a:solidFill>
                <a:schemeClr val="tx1"/>
              </a:solidFill>
            </a:endParaRPr>
          </a:p>
        </p:txBody>
      </p:sp>
    </p:spTree>
    <p:extLst>
      <p:ext uri="{BB962C8B-B14F-4D97-AF65-F5344CB8AC3E}">
        <p14:creationId xmlns:p14="http://schemas.microsoft.com/office/powerpoint/2010/main" val="2266204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目录3_六个章节">
    <p:spTree>
      <p:nvGrpSpPr>
        <p:cNvPr id="1" name=""/>
        <p:cNvGrpSpPr/>
        <p:nvPr/>
      </p:nvGrpSpPr>
      <p:grpSpPr>
        <a:xfrm>
          <a:off x="0" y="0"/>
          <a:ext cx="0" cy="0"/>
          <a:chOff x="0" y="0"/>
          <a:chExt cx="0" cy="0"/>
        </a:xfrm>
      </p:grpSpPr>
      <p:sp>
        <p:nvSpPr>
          <p:cNvPr id="9" name="任意多边形: 形状 8">
            <a:extLst>
              <a:ext uri="{FF2B5EF4-FFF2-40B4-BE49-F238E27FC236}">
                <a16:creationId xmlns:a16="http://schemas.microsoft.com/office/drawing/2014/main" id="{EC7F2937-C09D-4B45-A8B8-D8F354593852}"/>
              </a:ext>
            </a:extLst>
          </p:cNvPr>
          <p:cNvSpPr>
            <a:spLocks noChangeAspect="1"/>
          </p:cNvSpPr>
          <p:nvPr userDrawn="1"/>
        </p:nvSpPr>
        <p:spPr>
          <a:xfrm>
            <a:off x="3090000" y="423000"/>
            <a:ext cx="6012000" cy="6012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noFill/>
          <a:ln>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dirty="0">
              <a:solidFill>
                <a:schemeClr val="tx1"/>
              </a:solidFill>
            </a:endParaRPr>
          </a:p>
        </p:txBody>
      </p:sp>
      <p:sp>
        <p:nvSpPr>
          <p:cNvPr id="29" name="任意多边形: 形状 28">
            <a:extLst>
              <a:ext uri="{FF2B5EF4-FFF2-40B4-BE49-F238E27FC236}">
                <a16:creationId xmlns:a16="http://schemas.microsoft.com/office/drawing/2014/main" id="{E1D178A6-B3C4-4817-91FD-19F737F45F99}"/>
              </a:ext>
            </a:extLst>
          </p:cNvPr>
          <p:cNvSpPr/>
          <p:nvPr userDrawn="1"/>
        </p:nvSpPr>
        <p:spPr>
          <a:xfrm>
            <a:off x="-12700" y="3394529"/>
            <a:ext cx="1274928" cy="899886"/>
          </a:xfrm>
          <a:custGeom>
            <a:avLst/>
            <a:gdLst>
              <a:gd name="connsiteX0" fmla="*/ 862051 w 1274928"/>
              <a:gd name="connsiteY0" fmla="*/ 292529 h 899886"/>
              <a:gd name="connsiteX1" fmla="*/ 716085 w 1274928"/>
              <a:gd name="connsiteY1" fmla="*/ 394735 h 899886"/>
              <a:gd name="connsiteX2" fmla="*/ 818292 w 1274928"/>
              <a:gd name="connsiteY2" fmla="*/ 540700 h 899886"/>
              <a:gd name="connsiteX3" fmla="*/ 964257 w 1274928"/>
              <a:gd name="connsiteY3" fmla="*/ 438494 h 899886"/>
              <a:gd name="connsiteX4" fmla="*/ 862051 w 1274928"/>
              <a:gd name="connsiteY4" fmla="*/ 292529 h 899886"/>
              <a:gd name="connsiteX5" fmla="*/ 0 w 1274928"/>
              <a:gd name="connsiteY5" fmla="*/ 0 h 899886"/>
              <a:gd name="connsiteX6" fmla="*/ 861268 w 1274928"/>
              <a:gd name="connsiteY6" fmla="*/ 0 h 899886"/>
              <a:gd name="connsiteX7" fmla="*/ 1274928 w 1274928"/>
              <a:gd name="connsiteY7" fmla="*/ 449943 h 899886"/>
              <a:gd name="connsiteX8" fmla="*/ 861268 w 1274928"/>
              <a:gd name="connsiteY8" fmla="*/ 899886 h 899886"/>
              <a:gd name="connsiteX9" fmla="*/ 0 w 1274928"/>
              <a:gd name="connsiteY9" fmla="*/ 899886 h 899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4928" h="899886">
                <a:moveTo>
                  <a:pt x="862051" y="292529"/>
                </a:moveTo>
                <a:cubicBezTo>
                  <a:pt x="793520" y="280445"/>
                  <a:pt x="728169" y="326204"/>
                  <a:pt x="716085" y="394735"/>
                </a:cubicBezTo>
                <a:cubicBezTo>
                  <a:pt x="704002" y="463265"/>
                  <a:pt x="749761" y="528616"/>
                  <a:pt x="818292" y="540700"/>
                </a:cubicBezTo>
                <a:cubicBezTo>
                  <a:pt x="886822" y="552784"/>
                  <a:pt x="952173" y="507025"/>
                  <a:pt x="964257" y="438494"/>
                </a:cubicBezTo>
                <a:cubicBezTo>
                  <a:pt x="976341" y="369963"/>
                  <a:pt x="930582" y="304612"/>
                  <a:pt x="862051" y="292529"/>
                </a:cubicBezTo>
                <a:close/>
                <a:moveTo>
                  <a:pt x="0" y="0"/>
                </a:moveTo>
                <a:lnTo>
                  <a:pt x="861268" y="0"/>
                </a:lnTo>
                <a:lnTo>
                  <a:pt x="1274928" y="449943"/>
                </a:lnTo>
                <a:lnTo>
                  <a:pt x="861268" y="899886"/>
                </a:lnTo>
                <a:lnTo>
                  <a:pt x="0" y="899886"/>
                </a:lnTo>
                <a:close/>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dirty="0"/>
          </a:p>
        </p:txBody>
      </p:sp>
      <p:sp>
        <p:nvSpPr>
          <p:cNvPr id="24" name="任意多边形: 形状 23">
            <a:extLst>
              <a:ext uri="{FF2B5EF4-FFF2-40B4-BE49-F238E27FC236}">
                <a16:creationId xmlns:a16="http://schemas.microsoft.com/office/drawing/2014/main" id="{2289769D-05E2-4287-BC37-84CC635EDABC}"/>
              </a:ext>
            </a:extLst>
          </p:cNvPr>
          <p:cNvSpPr/>
          <p:nvPr userDrawn="1"/>
        </p:nvSpPr>
        <p:spPr>
          <a:xfrm>
            <a:off x="10928884" y="3394530"/>
            <a:ext cx="1275817" cy="899887"/>
          </a:xfrm>
          <a:custGeom>
            <a:avLst/>
            <a:gdLst>
              <a:gd name="connsiteX0" fmla="*/ 440996 w 1275817"/>
              <a:gd name="connsiteY0" fmla="*/ 353216 h 899887"/>
              <a:gd name="connsiteX1" fmla="*/ 295030 w 1275817"/>
              <a:gd name="connsiteY1" fmla="*/ 455422 h 899887"/>
              <a:gd name="connsiteX2" fmla="*/ 397236 w 1275817"/>
              <a:gd name="connsiteY2" fmla="*/ 601388 h 899887"/>
              <a:gd name="connsiteX3" fmla="*/ 543202 w 1275817"/>
              <a:gd name="connsiteY3" fmla="*/ 499182 h 899887"/>
              <a:gd name="connsiteX4" fmla="*/ 440996 w 1275817"/>
              <a:gd name="connsiteY4" fmla="*/ 353216 h 899887"/>
              <a:gd name="connsiteX5" fmla="*/ 413660 w 1275817"/>
              <a:gd name="connsiteY5" fmla="*/ 0 h 899887"/>
              <a:gd name="connsiteX6" fmla="*/ 1275817 w 1275817"/>
              <a:gd name="connsiteY6" fmla="*/ 0 h 899887"/>
              <a:gd name="connsiteX7" fmla="*/ 1275817 w 1275817"/>
              <a:gd name="connsiteY7" fmla="*/ 899887 h 899887"/>
              <a:gd name="connsiteX8" fmla="*/ 413660 w 1275817"/>
              <a:gd name="connsiteY8" fmla="*/ 899887 h 899887"/>
              <a:gd name="connsiteX9" fmla="*/ 0 w 1275817"/>
              <a:gd name="connsiteY9" fmla="*/ 449944 h 899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5817" h="899887">
                <a:moveTo>
                  <a:pt x="440996" y="353216"/>
                </a:moveTo>
                <a:cubicBezTo>
                  <a:pt x="372465" y="341132"/>
                  <a:pt x="307114" y="386892"/>
                  <a:pt x="295030" y="455422"/>
                </a:cubicBezTo>
                <a:cubicBezTo>
                  <a:pt x="282946" y="523953"/>
                  <a:pt x="328706" y="589304"/>
                  <a:pt x="397236" y="601388"/>
                </a:cubicBezTo>
                <a:cubicBezTo>
                  <a:pt x="465767" y="613472"/>
                  <a:pt x="531118" y="567712"/>
                  <a:pt x="543202" y="499182"/>
                </a:cubicBezTo>
                <a:cubicBezTo>
                  <a:pt x="555286" y="430651"/>
                  <a:pt x="509526" y="365300"/>
                  <a:pt x="440996" y="353216"/>
                </a:cubicBezTo>
                <a:close/>
                <a:moveTo>
                  <a:pt x="413660" y="0"/>
                </a:moveTo>
                <a:lnTo>
                  <a:pt x="1275817" y="0"/>
                </a:lnTo>
                <a:lnTo>
                  <a:pt x="1275817" y="899887"/>
                </a:lnTo>
                <a:lnTo>
                  <a:pt x="413660" y="899887"/>
                </a:lnTo>
                <a:lnTo>
                  <a:pt x="0" y="449944"/>
                </a:lnTo>
                <a:close/>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dirty="0"/>
          </a:p>
        </p:txBody>
      </p:sp>
      <p:sp>
        <p:nvSpPr>
          <p:cNvPr id="28" name="任意多边形: 形状 27">
            <a:extLst>
              <a:ext uri="{FF2B5EF4-FFF2-40B4-BE49-F238E27FC236}">
                <a16:creationId xmlns:a16="http://schemas.microsoft.com/office/drawing/2014/main" id="{D8D1627B-8827-4CF7-837E-AAB0DFDDC32D}"/>
              </a:ext>
            </a:extLst>
          </p:cNvPr>
          <p:cNvSpPr/>
          <p:nvPr userDrawn="1"/>
        </p:nvSpPr>
        <p:spPr>
          <a:xfrm>
            <a:off x="-12700" y="1823276"/>
            <a:ext cx="1274928" cy="899886"/>
          </a:xfrm>
          <a:custGeom>
            <a:avLst/>
            <a:gdLst>
              <a:gd name="connsiteX0" fmla="*/ 836772 w 1274928"/>
              <a:gd name="connsiteY0" fmla="*/ 313300 h 899886"/>
              <a:gd name="connsiteX1" fmla="*/ 751231 w 1274928"/>
              <a:gd name="connsiteY1" fmla="*/ 357829 h 899886"/>
              <a:gd name="connsiteX2" fmla="*/ 766762 w 1274928"/>
              <a:gd name="connsiteY2" fmla="*/ 535342 h 899886"/>
              <a:gd name="connsiteX3" fmla="*/ 944275 w 1274928"/>
              <a:gd name="connsiteY3" fmla="*/ 519812 h 899886"/>
              <a:gd name="connsiteX4" fmla="*/ 928744 w 1274928"/>
              <a:gd name="connsiteY4" fmla="*/ 342299 h 899886"/>
              <a:gd name="connsiteX5" fmla="*/ 836772 w 1274928"/>
              <a:gd name="connsiteY5" fmla="*/ 313300 h 899886"/>
              <a:gd name="connsiteX6" fmla="*/ 0 w 1274928"/>
              <a:gd name="connsiteY6" fmla="*/ 0 h 899886"/>
              <a:gd name="connsiteX7" fmla="*/ 861268 w 1274928"/>
              <a:gd name="connsiteY7" fmla="*/ 0 h 899886"/>
              <a:gd name="connsiteX8" fmla="*/ 1274928 w 1274928"/>
              <a:gd name="connsiteY8" fmla="*/ 449943 h 899886"/>
              <a:gd name="connsiteX9" fmla="*/ 861268 w 1274928"/>
              <a:gd name="connsiteY9" fmla="*/ 899886 h 899886"/>
              <a:gd name="connsiteX10" fmla="*/ 0 w 1274928"/>
              <a:gd name="connsiteY10" fmla="*/ 899886 h 899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928" h="899886">
                <a:moveTo>
                  <a:pt x="836772" y="313300"/>
                </a:moveTo>
                <a:cubicBezTo>
                  <a:pt x="804648" y="316110"/>
                  <a:pt x="773597" y="331176"/>
                  <a:pt x="751231" y="357829"/>
                </a:cubicBezTo>
                <a:cubicBezTo>
                  <a:pt x="706501" y="411137"/>
                  <a:pt x="713454" y="490612"/>
                  <a:pt x="766762" y="535342"/>
                </a:cubicBezTo>
                <a:cubicBezTo>
                  <a:pt x="820069" y="580072"/>
                  <a:pt x="899544" y="573119"/>
                  <a:pt x="944275" y="519812"/>
                </a:cubicBezTo>
                <a:cubicBezTo>
                  <a:pt x="989005" y="466504"/>
                  <a:pt x="982052" y="387029"/>
                  <a:pt x="928744" y="342299"/>
                </a:cubicBezTo>
                <a:cubicBezTo>
                  <a:pt x="902091" y="319934"/>
                  <a:pt x="868895" y="310489"/>
                  <a:pt x="836772" y="313300"/>
                </a:cubicBezTo>
                <a:close/>
                <a:moveTo>
                  <a:pt x="0" y="0"/>
                </a:moveTo>
                <a:lnTo>
                  <a:pt x="861268" y="0"/>
                </a:lnTo>
                <a:lnTo>
                  <a:pt x="1274928" y="449943"/>
                </a:lnTo>
                <a:lnTo>
                  <a:pt x="861268" y="899886"/>
                </a:lnTo>
                <a:lnTo>
                  <a:pt x="0" y="899886"/>
                </a:lnTo>
                <a:close/>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dirty="0"/>
          </a:p>
        </p:txBody>
      </p:sp>
      <p:sp>
        <p:nvSpPr>
          <p:cNvPr id="23" name="任意多边形: 形状 22">
            <a:extLst>
              <a:ext uri="{FF2B5EF4-FFF2-40B4-BE49-F238E27FC236}">
                <a16:creationId xmlns:a16="http://schemas.microsoft.com/office/drawing/2014/main" id="{29BF038A-1F90-4471-8404-8F934493AB75}"/>
              </a:ext>
            </a:extLst>
          </p:cNvPr>
          <p:cNvSpPr/>
          <p:nvPr userDrawn="1"/>
        </p:nvSpPr>
        <p:spPr>
          <a:xfrm>
            <a:off x="10893106" y="4965782"/>
            <a:ext cx="1311595" cy="899887"/>
          </a:xfrm>
          <a:custGeom>
            <a:avLst/>
            <a:gdLst>
              <a:gd name="connsiteX0" fmla="*/ 422254 w 1311595"/>
              <a:gd name="connsiteY0" fmla="*/ 349150 h 899887"/>
              <a:gd name="connsiteX1" fmla="*/ 336714 w 1311595"/>
              <a:gd name="connsiteY1" fmla="*/ 393680 h 899887"/>
              <a:gd name="connsiteX2" fmla="*/ 352244 w 1311595"/>
              <a:gd name="connsiteY2" fmla="*/ 571193 h 899887"/>
              <a:gd name="connsiteX3" fmla="*/ 529757 w 1311595"/>
              <a:gd name="connsiteY3" fmla="*/ 555662 h 899887"/>
              <a:gd name="connsiteX4" fmla="*/ 514226 w 1311595"/>
              <a:gd name="connsiteY4" fmla="*/ 378149 h 899887"/>
              <a:gd name="connsiteX5" fmla="*/ 422254 w 1311595"/>
              <a:gd name="connsiteY5" fmla="*/ 349150 h 899887"/>
              <a:gd name="connsiteX6" fmla="*/ 413660 w 1311595"/>
              <a:gd name="connsiteY6" fmla="*/ 0 h 899887"/>
              <a:gd name="connsiteX7" fmla="*/ 1278340 w 1311595"/>
              <a:gd name="connsiteY7" fmla="*/ 0 h 899887"/>
              <a:gd name="connsiteX8" fmla="*/ 1311595 w 1311595"/>
              <a:gd name="connsiteY8" fmla="*/ 36172 h 899887"/>
              <a:gd name="connsiteX9" fmla="*/ 1311595 w 1311595"/>
              <a:gd name="connsiteY9" fmla="*/ 863715 h 899887"/>
              <a:gd name="connsiteX10" fmla="*/ 1278340 w 1311595"/>
              <a:gd name="connsiteY10" fmla="*/ 899887 h 899887"/>
              <a:gd name="connsiteX11" fmla="*/ 413660 w 1311595"/>
              <a:gd name="connsiteY11" fmla="*/ 899887 h 899887"/>
              <a:gd name="connsiteX12" fmla="*/ 0 w 1311595"/>
              <a:gd name="connsiteY12" fmla="*/ 449944 h 899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1595" h="899887">
                <a:moveTo>
                  <a:pt x="422254" y="349150"/>
                </a:moveTo>
                <a:cubicBezTo>
                  <a:pt x="390130" y="351961"/>
                  <a:pt x="359079" y="367026"/>
                  <a:pt x="336714" y="393680"/>
                </a:cubicBezTo>
                <a:cubicBezTo>
                  <a:pt x="291983" y="446987"/>
                  <a:pt x="298936" y="526462"/>
                  <a:pt x="352244" y="571193"/>
                </a:cubicBezTo>
                <a:cubicBezTo>
                  <a:pt x="405551" y="615923"/>
                  <a:pt x="485027" y="608970"/>
                  <a:pt x="529757" y="555662"/>
                </a:cubicBezTo>
                <a:cubicBezTo>
                  <a:pt x="574487" y="502355"/>
                  <a:pt x="567534" y="422880"/>
                  <a:pt x="514226" y="378149"/>
                </a:cubicBezTo>
                <a:cubicBezTo>
                  <a:pt x="487573" y="355784"/>
                  <a:pt x="454377" y="346340"/>
                  <a:pt x="422254" y="349150"/>
                </a:cubicBezTo>
                <a:close/>
                <a:moveTo>
                  <a:pt x="413660" y="0"/>
                </a:moveTo>
                <a:lnTo>
                  <a:pt x="1278340" y="0"/>
                </a:lnTo>
                <a:lnTo>
                  <a:pt x="1311595" y="36172"/>
                </a:lnTo>
                <a:lnTo>
                  <a:pt x="1311595" y="863715"/>
                </a:lnTo>
                <a:lnTo>
                  <a:pt x="1278340" y="899887"/>
                </a:lnTo>
                <a:lnTo>
                  <a:pt x="413660" y="899887"/>
                </a:lnTo>
                <a:lnTo>
                  <a:pt x="0" y="449944"/>
                </a:lnTo>
                <a:close/>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dirty="0"/>
          </a:p>
        </p:txBody>
      </p:sp>
      <p:sp>
        <p:nvSpPr>
          <p:cNvPr id="30" name="任意多边形: 形状 29">
            <a:extLst>
              <a:ext uri="{FF2B5EF4-FFF2-40B4-BE49-F238E27FC236}">
                <a16:creationId xmlns:a16="http://schemas.microsoft.com/office/drawing/2014/main" id="{02A6F0AA-A4BC-41CF-826A-186E578FA07C}"/>
              </a:ext>
            </a:extLst>
          </p:cNvPr>
          <p:cNvSpPr/>
          <p:nvPr userDrawn="1"/>
        </p:nvSpPr>
        <p:spPr>
          <a:xfrm rot="10800000">
            <a:off x="-12700" y="4965781"/>
            <a:ext cx="1271850" cy="899886"/>
          </a:xfrm>
          <a:custGeom>
            <a:avLst/>
            <a:gdLst>
              <a:gd name="connsiteX0" fmla="*/ 446162 w 1271850"/>
              <a:gd name="connsiteY0" fmla="*/ 602462 h 899886"/>
              <a:gd name="connsiteX1" fmla="*/ 495636 w 1271850"/>
              <a:gd name="connsiteY1" fmla="*/ 594992 h 899886"/>
              <a:gd name="connsiteX2" fmla="*/ 570943 w 1271850"/>
              <a:gd name="connsiteY2" fmla="*/ 433496 h 899886"/>
              <a:gd name="connsiteX3" fmla="*/ 409447 w 1271850"/>
              <a:gd name="connsiteY3" fmla="*/ 358189 h 899886"/>
              <a:gd name="connsiteX4" fmla="*/ 334140 w 1271850"/>
              <a:gd name="connsiteY4" fmla="*/ 519685 h 899886"/>
              <a:gd name="connsiteX5" fmla="*/ 446162 w 1271850"/>
              <a:gd name="connsiteY5" fmla="*/ 602462 h 899886"/>
              <a:gd name="connsiteX6" fmla="*/ 1271850 w 1271850"/>
              <a:gd name="connsiteY6" fmla="*/ 899886 h 899886"/>
              <a:gd name="connsiteX7" fmla="*/ 413660 w 1271850"/>
              <a:gd name="connsiteY7" fmla="*/ 899886 h 899886"/>
              <a:gd name="connsiteX8" fmla="*/ 0 w 1271850"/>
              <a:gd name="connsiteY8" fmla="*/ 449943 h 899886"/>
              <a:gd name="connsiteX9" fmla="*/ 413660 w 1271850"/>
              <a:gd name="connsiteY9" fmla="*/ 0 h 899886"/>
              <a:gd name="connsiteX10" fmla="*/ 1271850 w 1271850"/>
              <a:gd name="connsiteY10" fmla="*/ 0 h 899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1850" h="899886">
                <a:moveTo>
                  <a:pt x="446162" y="602462"/>
                </a:moveTo>
                <a:cubicBezTo>
                  <a:pt x="462508" y="603298"/>
                  <a:pt x="479288" y="600942"/>
                  <a:pt x="495636" y="594992"/>
                </a:cubicBezTo>
                <a:cubicBezTo>
                  <a:pt x="561027" y="571192"/>
                  <a:pt x="594743" y="498888"/>
                  <a:pt x="570943" y="433496"/>
                </a:cubicBezTo>
                <a:cubicBezTo>
                  <a:pt x="547142" y="368105"/>
                  <a:pt x="474838" y="334389"/>
                  <a:pt x="409447" y="358189"/>
                </a:cubicBezTo>
                <a:cubicBezTo>
                  <a:pt x="344056" y="381990"/>
                  <a:pt x="310340" y="454294"/>
                  <a:pt x="334140" y="519685"/>
                </a:cubicBezTo>
                <a:cubicBezTo>
                  <a:pt x="351991" y="568729"/>
                  <a:pt x="397124" y="599955"/>
                  <a:pt x="446162" y="602462"/>
                </a:cubicBezTo>
                <a:close/>
                <a:moveTo>
                  <a:pt x="1271850" y="899886"/>
                </a:moveTo>
                <a:lnTo>
                  <a:pt x="413660" y="899886"/>
                </a:lnTo>
                <a:lnTo>
                  <a:pt x="0" y="449943"/>
                </a:lnTo>
                <a:lnTo>
                  <a:pt x="413660" y="0"/>
                </a:lnTo>
                <a:lnTo>
                  <a:pt x="1271850" y="0"/>
                </a:lnTo>
                <a:close/>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vert="wordArtVertRtl" wrap="square" rtlCol="0" anchor="ctr">
            <a:noAutofit/>
          </a:bodyPr>
          <a:lstStyle/>
          <a:p>
            <a:pPr algn="ctr"/>
            <a:endParaRPr lang="zh-CN" altLang="en-US" sz="3600" dirty="0"/>
          </a:p>
        </p:txBody>
      </p:sp>
      <p:sp>
        <p:nvSpPr>
          <p:cNvPr id="25" name="任意多边形: 形状 24">
            <a:extLst>
              <a:ext uri="{FF2B5EF4-FFF2-40B4-BE49-F238E27FC236}">
                <a16:creationId xmlns:a16="http://schemas.microsoft.com/office/drawing/2014/main" id="{EF76D30E-9A65-4C09-9D01-173D8ADC1728}"/>
              </a:ext>
            </a:extLst>
          </p:cNvPr>
          <p:cNvSpPr/>
          <p:nvPr userDrawn="1"/>
        </p:nvSpPr>
        <p:spPr>
          <a:xfrm rot="10800000">
            <a:off x="10928883" y="1823277"/>
            <a:ext cx="1275817" cy="899887"/>
          </a:xfrm>
          <a:custGeom>
            <a:avLst/>
            <a:gdLst>
              <a:gd name="connsiteX0" fmla="*/ 844276 w 1275817"/>
              <a:gd name="connsiteY0" fmla="*/ 559760 h 899887"/>
              <a:gd name="connsiteX1" fmla="*/ 893750 w 1275817"/>
              <a:gd name="connsiteY1" fmla="*/ 552291 h 899887"/>
              <a:gd name="connsiteX2" fmla="*/ 969057 w 1275817"/>
              <a:gd name="connsiteY2" fmla="*/ 390795 h 899887"/>
              <a:gd name="connsiteX3" fmla="*/ 807561 w 1275817"/>
              <a:gd name="connsiteY3" fmla="*/ 315487 h 899887"/>
              <a:gd name="connsiteX4" fmla="*/ 732254 w 1275817"/>
              <a:gd name="connsiteY4" fmla="*/ 476984 h 899887"/>
              <a:gd name="connsiteX5" fmla="*/ 844276 w 1275817"/>
              <a:gd name="connsiteY5" fmla="*/ 559760 h 899887"/>
              <a:gd name="connsiteX6" fmla="*/ 862157 w 1275817"/>
              <a:gd name="connsiteY6" fmla="*/ 899887 h 899887"/>
              <a:gd name="connsiteX7" fmla="*/ 0 w 1275817"/>
              <a:gd name="connsiteY7" fmla="*/ 899887 h 899887"/>
              <a:gd name="connsiteX8" fmla="*/ 0 w 1275817"/>
              <a:gd name="connsiteY8" fmla="*/ 0 h 899887"/>
              <a:gd name="connsiteX9" fmla="*/ 862157 w 1275817"/>
              <a:gd name="connsiteY9" fmla="*/ 0 h 899887"/>
              <a:gd name="connsiteX10" fmla="*/ 1275817 w 1275817"/>
              <a:gd name="connsiteY10" fmla="*/ 449944 h 899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817" h="899887">
                <a:moveTo>
                  <a:pt x="844276" y="559760"/>
                </a:moveTo>
                <a:cubicBezTo>
                  <a:pt x="860622" y="560596"/>
                  <a:pt x="877402" y="558241"/>
                  <a:pt x="893750" y="552291"/>
                </a:cubicBezTo>
                <a:cubicBezTo>
                  <a:pt x="959142" y="528490"/>
                  <a:pt x="992857" y="456186"/>
                  <a:pt x="969057" y="390795"/>
                </a:cubicBezTo>
                <a:cubicBezTo>
                  <a:pt x="945256" y="325404"/>
                  <a:pt x="872953" y="291687"/>
                  <a:pt x="807561" y="315487"/>
                </a:cubicBezTo>
                <a:cubicBezTo>
                  <a:pt x="742170" y="339289"/>
                  <a:pt x="708454" y="411593"/>
                  <a:pt x="732254" y="476984"/>
                </a:cubicBezTo>
                <a:cubicBezTo>
                  <a:pt x="750105" y="526027"/>
                  <a:pt x="795238" y="557253"/>
                  <a:pt x="844276" y="559760"/>
                </a:cubicBezTo>
                <a:close/>
                <a:moveTo>
                  <a:pt x="862157" y="899887"/>
                </a:moveTo>
                <a:lnTo>
                  <a:pt x="0" y="899887"/>
                </a:lnTo>
                <a:lnTo>
                  <a:pt x="0" y="0"/>
                </a:lnTo>
                <a:lnTo>
                  <a:pt x="862157" y="0"/>
                </a:lnTo>
                <a:lnTo>
                  <a:pt x="1275817" y="449944"/>
                </a:lnTo>
                <a:close/>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dirty="0"/>
          </a:p>
        </p:txBody>
      </p:sp>
      <p:sp>
        <p:nvSpPr>
          <p:cNvPr id="17" name="任意多边形: 形状 16">
            <a:extLst>
              <a:ext uri="{FF2B5EF4-FFF2-40B4-BE49-F238E27FC236}">
                <a16:creationId xmlns:a16="http://schemas.microsoft.com/office/drawing/2014/main" id="{F39B86AB-0A18-46C2-B811-69D5B9197C6C}"/>
              </a:ext>
            </a:extLst>
          </p:cNvPr>
          <p:cNvSpPr/>
          <p:nvPr userDrawn="1"/>
        </p:nvSpPr>
        <p:spPr>
          <a:xfrm>
            <a:off x="3330612" y="1"/>
            <a:ext cx="5530776" cy="1311565"/>
          </a:xfrm>
          <a:custGeom>
            <a:avLst/>
            <a:gdLst>
              <a:gd name="connsiteX0" fmla="*/ 7431 w 5530776"/>
              <a:gd name="connsiteY0" fmla="*/ 0 h 1311565"/>
              <a:gd name="connsiteX1" fmla="*/ 5523345 w 5530776"/>
              <a:gd name="connsiteY1" fmla="*/ 0 h 1311565"/>
              <a:gd name="connsiteX2" fmla="*/ 5530776 w 5530776"/>
              <a:gd name="connsiteY2" fmla="*/ 8083 h 1311565"/>
              <a:gd name="connsiteX3" fmla="*/ 4332406 w 5530776"/>
              <a:gd name="connsiteY3" fmla="*/ 1311565 h 1311565"/>
              <a:gd name="connsiteX4" fmla="*/ 1198370 w 5530776"/>
              <a:gd name="connsiteY4" fmla="*/ 1311565 h 1311565"/>
              <a:gd name="connsiteX5" fmla="*/ 0 w 5530776"/>
              <a:gd name="connsiteY5" fmla="*/ 8083 h 1311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30776" h="1311565">
                <a:moveTo>
                  <a:pt x="7431" y="0"/>
                </a:moveTo>
                <a:lnTo>
                  <a:pt x="5523345" y="0"/>
                </a:lnTo>
                <a:lnTo>
                  <a:pt x="5530776" y="8083"/>
                </a:lnTo>
                <a:lnTo>
                  <a:pt x="4332406" y="1311565"/>
                </a:lnTo>
                <a:lnTo>
                  <a:pt x="1198370" y="1311565"/>
                </a:lnTo>
                <a:lnTo>
                  <a:pt x="0" y="808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dirty="0"/>
          </a:p>
        </p:txBody>
      </p:sp>
      <p:sp>
        <p:nvSpPr>
          <p:cNvPr id="18" name="矩形 17">
            <a:extLst>
              <a:ext uri="{FF2B5EF4-FFF2-40B4-BE49-F238E27FC236}">
                <a16:creationId xmlns:a16="http://schemas.microsoft.com/office/drawing/2014/main" id="{5402F9A6-1806-4DED-A153-36E9733912BB}"/>
              </a:ext>
            </a:extLst>
          </p:cNvPr>
          <p:cNvSpPr/>
          <p:nvPr userDrawn="1"/>
        </p:nvSpPr>
        <p:spPr>
          <a:xfrm>
            <a:off x="4000500" y="0"/>
            <a:ext cx="4191000" cy="899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4800" b="0" dirty="0">
                <a:solidFill>
                  <a:schemeClr val="tx2">
                    <a:lumMod val="60000"/>
                    <a:lumOff val="40000"/>
                    <a:alpha val="24000"/>
                  </a:schemeClr>
                </a:solidFill>
                <a:latin typeface="+mj-lt"/>
              </a:rPr>
              <a:t>CONTENT</a:t>
            </a:r>
            <a:endParaRPr lang="zh-CN" altLang="en-US" sz="4800" b="0" dirty="0">
              <a:solidFill>
                <a:schemeClr val="tx2">
                  <a:lumMod val="60000"/>
                  <a:lumOff val="40000"/>
                  <a:alpha val="24000"/>
                </a:schemeClr>
              </a:solidFill>
              <a:latin typeface="+mj-lt"/>
            </a:endParaRPr>
          </a:p>
        </p:txBody>
      </p:sp>
      <p:sp>
        <p:nvSpPr>
          <p:cNvPr id="19" name="矩形 18">
            <a:extLst>
              <a:ext uri="{FF2B5EF4-FFF2-40B4-BE49-F238E27FC236}">
                <a16:creationId xmlns:a16="http://schemas.microsoft.com/office/drawing/2014/main" id="{FAA97B94-D7D6-4644-B02A-B5FF57259DD8}"/>
              </a:ext>
            </a:extLst>
          </p:cNvPr>
          <p:cNvSpPr/>
          <p:nvPr userDrawn="1"/>
        </p:nvSpPr>
        <p:spPr>
          <a:xfrm>
            <a:off x="4457700" y="286494"/>
            <a:ext cx="3276600" cy="899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b="1" dirty="0">
                <a:solidFill>
                  <a:schemeClr val="bg1"/>
                </a:solidFill>
                <a:latin typeface="+mj-ea"/>
                <a:ea typeface="+mj-ea"/>
              </a:rPr>
              <a:t>目   录</a:t>
            </a:r>
          </a:p>
        </p:txBody>
      </p:sp>
    </p:spTree>
    <p:extLst>
      <p:ext uri="{BB962C8B-B14F-4D97-AF65-F5344CB8AC3E}">
        <p14:creationId xmlns:p14="http://schemas.microsoft.com/office/powerpoint/2010/main" val="234121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3" name="任意多边形: 形状 2">
            <a:extLst>
              <a:ext uri="{FF2B5EF4-FFF2-40B4-BE49-F238E27FC236}">
                <a16:creationId xmlns:a16="http://schemas.microsoft.com/office/drawing/2014/main" id="{7B11898C-4029-46D7-BF56-7DC7FAFB76B2}"/>
              </a:ext>
            </a:extLst>
          </p:cNvPr>
          <p:cNvSpPr>
            <a:spLocks noChangeAspect="1"/>
          </p:cNvSpPr>
          <p:nvPr userDrawn="1"/>
        </p:nvSpPr>
        <p:spPr>
          <a:xfrm>
            <a:off x="6638419" y="423000"/>
            <a:ext cx="6012000" cy="6012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5330484 w 6012000"/>
              <a:gd name="connsiteY770" fmla="*/ 3440203 h 6012000"/>
              <a:gd name="connsiteX771" fmla="*/ 5328224 w 6012000"/>
              <a:gd name="connsiteY771" fmla="*/ 3448379 h 6012000"/>
              <a:gd name="connsiteX772" fmla="*/ 5339080 w 6012000"/>
              <a:gd name="connsiteY772" fmla="*/ 3462730 h 6012000"/>
              <a:gd name="connsiteX773" fmla="*/ 5339332 w 6012000"/>
              <a:gd name="connsiteY773" fmla="*/ 3474381 h 6012000"/>
              <a:gd name="connsiteX774" fmla="*/ 5336844 w 6012000"/>
              <a:gd name="connsiteY774" fmla="*/ 3480873 h 6012000"/>
              <a:gd name="connsiteX775" fmla="*/ 5327656 w 6012000"/>
              <a:gd name="connsiteY775" fmla="*/ 3493156 h 6012000"/>
              <a:gd name="connsiteX776" fmla="*/ 5312328 w 6012000"/>
              <a:gd name="connsiteY776" fmla="*/ 3515091 h 6012000"/>
              <a:gd name="connsiteX777" fmla="*/ 5303656 w 6012000"/>
              <a:gd name="connsiteY777" fmla="*/ 3537244 h 6012000"/>
              <a:gd name="connsiteX778" fmla="*/ 5309206 w 6012000"/>
              <a:gd name="connsiteY778" fmla="*/ 3601779 h 6012000"/>
              <a:gd name="connsiteX779" fmla="*/ 5355186 w 6012000"/>
              <a:gd name="connsiteY779" fmla="*/ 3639043 h 6012000"/>
              <a:gd name="connsiteX780" fmla="*/ 5394500 w 6012000"/>
              <a:gd name="connsiteY780" fmla="*/ 3639259 h 6012000"/>
              <a:gd name="connsiteX781" fmla="*/ 5434116 w 6012000"/>
              <a:gd name="connsiteY781" fmla="*/ 3620796 h 6012000"/>
              <a:gd name="connsiteX782" fmla="*/ 5511878 w 6012000"/>
              <a:gd name="connsiteY782" fmla="*/ 3584160 h 6012000"/>
              <a:gd name="connsiteX783" fmla="*/ 5540404 w 6012000"/>
              <a:gd name="connsiteY783" fmla="*/ 3584866 h 6012000"/>
              <a:gd name="connsiteX784" fmla="*/ 5576272 w 6012000"/>
              <a:gd name="connsiteY784" fmla="*/ 3610533 h 6012000"/>
              <a:gd name="connsiteX785" fmla="*/ 5581756 w 6012000"/>
              <a:gd name="connsiteY785" fmla="*/ 3658141 h 6012000"/>
              <a:gd name="connsiteX786" fmla="*/ 5549656 w 6012000"/>
              <a:gd name="connsiteY786" fmla="*/ 3702191 h 6012000"/>
              <a:gd name="connsiteX787" fmla="*/ 5496468 w 6012000"/>
              <a:gd name="connsiteY787" fmla="*/ 3707752 h 6012000"/>
              <a:gd name="connsiteX788" fmla="*/ 5470850 w 6012000"/>
              <a:gd name="connsiteY788" fmla="*/ 3699047 h 6012000"/>
              <a:gd name="connsiteX789" fmla="*/ 5468828 w 6012000"/>
              <a:gd name="connsiteY789" fmla="*/ 3706363 h 6012000"/>
              <a:gd name="connsiteX790" fmla="*/ 5570394 w 6012000"/>
              <a:gd name="connsiteY790" fmla="*/ 3760386 h 6012000"/>
              <a:gd name="connsiteX791" fmla="*/ 5572656 w 6012000"/>
              <a:gd name="connsiteY791" fmla="*/ 3752209 h 6012000"/>
              <a:gd name="connsiteX792" fmla="*/ 5560916 w 6012000"/>
              <a:gd name="connsiteY792" fmla="*/ 3727655 h 6012000"/>
              <a:gd name="connsiteX793" fmla="*/ 5568008 w 6012000"/>
              <a:gd name="connsiteY793" fmla="*/ 3714561 h 6012000"/>
              <a:gd name="connsiteX794" fmla="*/ 5589504 w 6012000"/>
              <a:gd name="connsiteY794" fmla="*/ 3682055 h 6012000"/>
              <a:gd name="connsiteX795" fmla="*/ 5598534 w 6012000"/>
              <a:gd name="connsiteY795" fmla="*/ 3658611 h 6012000"/>
              <a:gd name="connsiteX796" fmla="*/ 5600396 w 6012000"/>
              <a:gd name="connsiteY796" fmla="*/ 3607475 h 6012000"/>
              <a:gd name="connsiteX797" fmla="*/ 5577538 w 6012000"/>
              <a:gd name="connsiteY797" fmla="*/ 3564907 h 6012000"/>
              <a:gd name="connsiteX798" fmla="*/ 5537854 w 6012000"/>
              <a:gd name="connsiteY798" fmla="*/ 3541312 h 6012000"/>
              <a:gd name="connsiteX799" fmla="*/ 5498334 w 6012000"/>
              <a:gd name="connsiteY799" fmla="*/ 3540577 h 6012000"/>
              <a:gd name="connsiteX800" fmla="*/ 5438624 w 6012000"/>
              <a:gd name="connsiteY800" fmla="*/ 3568886 h 6012000"/>
              <a:gd name="connsiteX801" fmla="*/ 5382722 w 6012000"/>
              <a:gd name="connsiteY801" fmla="*/ 3597669 h 6012000"/>
              <a:gd name="connsiteX802" fmla="*/ 5351528 w 6012000"/>
              <a:gd name="connsiteY802" fmla="*/ 3598657 h 6012000"/>
              <a:gd name="connsiteX803" fmla="*/ 5325056 w 6012000"/>
              <a:gd name="connsiteY803" fmla="*/ 3576283 h 6012000"/>
              <a:gd name="connsiteX804" fmla="*/ 5321984 w 6012000"/>
              <a:gd name="connsiteY804" fmla="*/ 3536290 h 6012000"/>
              <a:gd name="connsiteX805" fmla="*/ 5351106 w 6012000"/>
              <a:gd name="connsiteY805" fmla="*/ 3495470 h 6012000"/>
              <a:gd name="connsiteX806" fmla="*/ 5398468 w 6012000"/>
              <a:gd name="connsiteY806" fmla="*/ 3490036 h 6012000"/>
              <a:gd name="connsiteX807" fmla="*/ 5419102 w 6012000"/>
              <a:gd name="connsiteY807" fmla="*/ 3496667 h 6012000"/>
              <a:gd name="connsiteX808" fmla="*/ 5421124 w 6012000"/>
              <a:gd name="connsiteY808" fmla="*/ 3489351 h 6012000"/>
              <a:gd name="connsiteX809" fmla="*/ 4789756 w 6012000"/>
              <a:gd name="connsiteY809" fmla="*/ 2385850 h 6012000"/>
              <a:gd name="connsiteX810" fmla="*/ 4790344 w 6012000"/>
              <a:gd name="connsiteY810" fmla="*/ 2386299 h 6012000"/>
              <a:gd name="connsiteX811" fmla="*/ 4790075 w 6012000"/>
              <a:gd name="connsiteY811" fmla="*/ 2386720 h 6012000"/>
              <a:gd name="connsiteX812" fmla="*/ 5231092 w 6012000"/>
              <a:gd name="connsiteY812" fmla="*/ 2188467 h 6012000"/>
              <a:gd name="connsiteX813" fmla="*/ 5212386 w 6012000"/>
              <a:gd name="connsiteY813" fmla="*/ 2215543 h 6012000"/>
              <a:gd name="connsiteX814" fmla="*/ 5158000 w 6012000"/>
              <a:gd name="connsiteY814" fmla="*/ 2243395 h 6012000"/>
              <a:gd name="connsiteX815" fmla="*/ 5113050 w 6012000"/>
              <a:gd name="connsiteY815" fmla="*/ 2281817 h 6012000"/>
              <a:gd name="connsiteX816" fmla="*/ 5113088 w 6012000"/>
              <a:gd name="connsiteY816" fmla="*/ 2330363 h 6012000"/>
              <a:gd name="connsiteX817" fmla="*/ 5133216 w 6012000"/>
              <a:gd name="connsiteY817" fmla="*/ 2385238 h 6012000"/>
              <a:gd name="connsiteX818" fmla="*/ 5191998 w 6012000"/>
              <a:gd name="connsiteY818" fmla="*/ 2460395 h 6012000"/>
              <a:gd name="connsiteX819" fmla="*/ 5221296 w 6012000"/>
              <a:gd name="connsiteY819" fmla="*/ 2461216 h 6012000"/>
              <a:gd name="connsiteX820" fmla="*/ 5260760 w 6012000"/>
              <a:gd name="connsiteY820" fmla="*/ 2437225 h 6012000"/>
              <a:gd name="connsiteX821" fmla="*/ 5308840 w 6012000"/>
              <a:gd name="connsiteY821" fmla="*/ 2394917 h 6012000"/>
              <a:gd name="connsiteX822" fmla="*/ 5323630 w 6012000"/>
              <a:gd name="connsiteY822" fmla="*/ 2372371 h 6012000"/>
              <a:gd name="connsiteX823" fmla="*/ 5313576 w 6012000"/>
              <a:gd name="connsiteY823" fmla="*/ 2368356 h 6012000"/>
              <a:gd name="connsiteX824" fmla="*/ 5246070 w 6012000"/>
              <a:gd name="connsiteY824" fmla="*/ 2386503 h 6012000"/>
              <a:gd name="connsiteX825" fmla="*/ 5197266 w 6012000"/>
              <a:gd name="connsiteY825" fmla="*/ 2369936 h 6012000"/>
              <a:gd name="connsiteX826" fmla="*/ 5145544 w 6012000"/>
              <a:gd name="connsiteY826" fmla="*/ 2303560 h 6012000"/>
              <a:gd name="connsiteX827" fmla="*/ 5194096 w 6012000"/>
              <a:gd name="connsiteY827" fmla="*/ 2274050 h 6012000"/>
              <a:gd name="connsiteX828" fmla="*/ 5242264 w 6012000"/>
              <a:gd name="connsiteY828" fmla="*/ 2206909 h 6012000"/>
              <a:gd name="connsiteX829" fmla="*/ 625260 w 6012000"/>
              <a:gd name="connsiteY829" fmla="*/ 2161811 h 6012000"/>
              <a:gd name="connsiteX830" fmla="*/ 602210 w 6012000"/>
              <a:gd name="connsiteY830" fmla="*/ 2165644 h 6012000"/>
              <a:gd name="connsiteX831" fmla="*/ 559464 w 6012000"/>
              <a:gd name="connsiteY831" fmla="*/ 2188358 h 6012000"/>
              <a:gd name="connsiteX832" fmla="*/ 503916 w 6012000"/>
              <a:gd name="connsiteY832" fmla="*/ 2240572 h 6012000"/>
              <a:gd name="connsiteX833" fmla="*/ 601552 w 6012000"/>
              <a:gd name="connsiteY833" fmla="*/ 2248119 h 6012000"/>
              <a:gd name="connsiteX834" fmla="*/ 672860 w 6012000"/>
              <a:gd name="connsiteY834" fmla="*/ 2205680 h 6012000"/>
              <a:gd name="connsiteX835" fmla="*/ 639212 w 6012000"/>
              <a:gd name="connsiteY835" fmla="*/ 2171918 h 6012000"/>
              <a:gd name="connsiteX836" fmla="*/ 625260 w 6012000"/>
              <a:gd name="connsiteY836" fmla="*/ 2161811 h 6012000"/>
              <a:gd name="connsiteX837" fmla="*/ 5283956 w 6012000"/>
              <a:gd name="connsiteY837" fmla="*/ 2124353 h 6012000"/>
              <a:gd name="connsiteX838" fmla="*/ 5284822 w 6012000"/>
              <a:gd name="connsiteY838" fmla="*/ 2124764 h 6012000"/>
              <a:gd name="connsiteX839" fmla="*/ 5285576 w 6012000"/>
              <a:gd name="connsiteY839" fmla="*/ 2125876 h 6012000"/>
              <a:gd name="connsiteX840" fmla="*/ 5305732 w 6012000"/>
              <a:gd name="connsiteY840" fmla="*/ 1997071 h 6012000"/>
              <a:gd name="connsiteX841" fmla="*/ 5336050 w 6012000"/>
              <a:gd name="connsiteY841" fmla="*/ 2019061 h 6012000"/>
              <a:gd name="connsiteX842" fmla="*/ 5381918 w 6012000"/>
              <a:gd name="connsiteY842" fmla="*/ 2055574 h 6012000"/>
              <a:gd name="connsiteX843" fmla="*/ 5396472 w 6012000"/>
              <a:gd name="connsiteY843" fmla="*/ 2072566 h 6012000"/>
              <a:gd name="connsiteX844" fmla="*/ 5404954 w 6012000"/>
              <a:gd name="connsiteY844" fmla="*/ 2079001 h 6012000"/>
              <a:gd name="connsiteX845" fmla="*/ 5378504 w 6012000"/>
              <a:gd name="connsiteY845" fmla="*/ 2075394 h 6012000"/>
              <a:gd name="connsiteX846" fmla="*/ 5342082 w 6012000"/>
              <a:gd name="connsiteY846" fmla="*/ 2063349 h 6012000"/>
              <a:gd name="connsiteX847" fmla="*/ 5338172 w 6012000"/>
              <a:gd name="connsiteY847" fmla="*/ 2046369 h 6012000"/>
              <a:gd name="connsiteX848" fmla="*/ 5303296 w 6012000"/>
              <a:gd name="connsiteY848" fmla="*/ 2008376 h 6012000"/>
              <a:gd name="connsiteX849" fmla="*/ 5300240 w 6012000"/>
              <a:gd name="connsiteY849" fmla="*/ 2005050 h 6012000"/>
              <a:gd name="connsiteX850" fmla="*/ 5297380 w 6012000"/>
              <a:gd name="connsiteY850" fmla="*/ 1998700 h 6012000"/>
              <a:gd name="connsiteX851" fmla="*/ 634068 w 6012000"/>
              <a:gd name="connsiteY851" fmla="*/ 1943073 h 6012000"/>
              <a:gd name="connsiteX852" fmla="*/ 633782 w 6012000"/>
              <a:gd name="connsiteY852" fmla="*/ 1944385 h 6012000"/>
              <a:gd name="connsiteX853" fmla="*/ 632384 w 6012000"/>
              <a:gd name="connsiteY853" fmla="*/ 1960165 h 6012000"/>
              <a:gd name="connsiteX854" fmla="*/ 633944 w 6012000"/>
              <a:gd name="connsiteY854" fmla="*/ 1994468 h 6012000"/>
              <a:gd name="connsiteX855" fmla="*/ 621538 w 6012000"/>
              <a:gd name="connsiteY855" fmla="*/ 1984973 h 6012000"/>
              <a:gd name="connsiteX856" fmla="*/ 624264 w 6012000"/>
              <a:gd name="connsiteY856" fmla="*/ 1960538 h 6012000"/>
              <a:gd name="connsiteX857" fmla="*/ 5335536 w 6012000"/>
              <a:gd name="connsiteY857" fmla="*/ 1932132 h 6012000"/>
              <a:gd name="connsiteX858" fmla="*/ 5302156 w 6012000"/>
              <a:gd name="connsiteY858" fmla="*/ 1934912 h 6012000"/>
              <a:gd name="connsiteX859" fmla="*/ 5280144 w 6012000"/>
              <a:gd name="connsiteY859" fmla="*/ 1945615 h 6012000"/>
              <a:gd name="connsiteX860" fmla="*/ 5262496 w 6012000"/>
              <a:gd name="connsiteY860" fmla="*/ 1957503 h 6012000"/>
              <a:gd name="connsiteX861" fmla="*/ 5247930 w 6012000"/>
              <a:gd name="connsiteY861" fmla="*/ 1973761 h 6012000"/>
              <a:gd name="connsiteX862" fmla="*/ 5278418 w 6012000"/>
              <a:gd name="connsiteY862" fmla="*/ 2002398 h 6012000"/>
              <a:gd name="connsiteX863" fmla="*/ 5279952 w 6012000"/>
              <a:gd name="connsiteY863" fmla="*/ 2002099 h 6012000"/>
              <a:gd name="connsiteX864" fmla="*/ 5274090 w 6012000"/>
              <a:gd name="connsiteY864" fmla="*/ 2028223 h 6012000"/>
              <a:gd name="connsiteX865" fmla="*/ 5274380 w 6012000"/>
              <a:gd name="connsiteY865" fmla="*/ 2053525 h 6012000"/>
              <a:gd name="connsiteX866" fmla="*/ 5276036 w 6012000"/>
              <a:gd name="connsiteY866" fmla="*/ 2064855 h 6012000"/>
              <a:gd name="connsiteX867" fmla="*/ 5274812 w 6012000"/>
              <a:gd name="connsiteY867" fmla="*/ 2063982 h 6012000"/>
              <a:gd name="connsiteX868" fmla="*/ 5222080 w 6012000"/>
              <a:gd name="connsiteY868" fmla="*/ 2049502 h 6012000"/>
              <a:gd name="connsiteX869" fmla="*/ 5210478 w 6012000"/>
              <a:gd name="connsiteY869" fmla="*/ 2039727 h 6012000"/>
              <a:gd name="connsiteX870" fmla="*/ 5195034 w 6012000"/>
              <a:gd name="connsiteY870" fmla="*/ 2029399 h 6012000"/>
              <a:gd name="connsiteX871" fmla="*/ 5166462 w 6012000"/>
              <a:gd name="connsiteY871" fmla="*/ 2052917 h 6012000"/>
              <a:gd name="connsiteX872" fmla="*/ 5153892 w 6012000"/>
              <a:gd name="connsiteY872" fmla="*/ 2087411 h 6012000"/>
              <a:gd name="connsiteX873" fmla="*/ 5189044 w 6012000"/>
              <a:gd name="connsiteY873" fmla="*/ 2118051 h 6012000"/>
              <a:gd name="connsiteX874" fmla="*/ 5193318 w 6012000"/>
              <a:gd name="connsiteY874" fmla="*/ 2120565 h 6012000"/>
              <a:gd name="connsiteX875" fmla="*/ 5185888 w 6012000"/>
              <a:gd name="connsiteY875" fmla="*/ 2118490 h 6012000"/>
              <a:gd name="connsiteX876" fmla="*/ 5026522 w 6012000"/>
              <a:gd name="connsiteY876" fmla="*/ 2109682 h 6012000"/>
              <a:gd name="connsiteX877" fmla="*/ 5002446 w 6012000"/>
              <a:gd name="connsiteY877" fmla="*/ 2118977 h 6012000"/>
              <a:gd name="connsiteX878" fmla="*/ 4985584 w 6012000"/>
              <a:gd name="connsiteY878" fmla="*/ 2130932 h 6012000"/>
              <a:gd name="connsiteX879" fmla="*/ 4968392 w 6012000"/>
              <a:gd name="connsiteY879" fmla="*/ 2149211 h 6012000"/>
              <a:gd name="connsiteX880" fmla="*/ 5004944 w 6012000"/>
              <a:gd name="connsiteY880" fmla="*/ 2167425 h 6012000"/>
              <a:gd name="connsiteX881" fmla="*/ 5035834 w 6012000"/>
              <a:gd name="connsiteY881" fmla="*/ 2167519 h 6012000"/>
              <a:gd name="connsiteX882" fmla="*/ 5203682 w 6012000"/>
              <a:gd name="connsiteY882" fmla="*/ 2178748 h 6012000"/>
              <a:gd name="connsiteX883" fmla="*/ 5297228 w 6012000"/>
              <a:gd name="connsiteY883" fmla="*/ 2211769 h 6012000"/>
              <a:gd name="connsiteX884" fmla="*/ 5327092 w 6012000"/>
              <a:gd name="connsiteY884" fmla="*/ 2217176 h 6012000"/>
              <a:gd name="connsiteX885" fmla="*/ 5348206 w 6012000"/>
              <a:gd name="connsiteY885" fmla="*/ 2169695 h 6012000"/>
              <a:gd name="connsiteX886" fmla="*/ 5320314 w 6012000"/>
              <a:gd name="connsiteY886" fmla="*/ 2150217 h 6012000"/>
              <a:gd name="connsiteX887" fmla="*/ 5307174 w 6012000"/>
              <a:gd name="connsiteY887" fmla="*/ 2146126 h 6012000"/>
              <a:gd name="connsiteX888" fmla="*/ 5298260 w 6012000"/>
              <a:gd name="connsiteY888" fmla="*/ 2137797 h 6012000"/>
              <a:gd name="connsiteX889" fmla="*/ 5306392 w 6012000"/>
              <a:gd name="connsiteY889" fmla="*/ 2138100 h 6012000"/>
              <a:gd name="connsiteX890" fmla="*/ 5316336 w 6012000"/>
              <a:gd name="connsiteY890" fmla="*/ 2134295 h 6012000"/>
              <a:gd name="connsiteX891" fmla="*/ 5337928 w 6012000"/>
              <a:gd name="connsiteY891" fmla="*/ 2120351 h 6012000"/>
              <a:gd name="connsiteX892" fmla="*/ 5344028 w 6012000"/>
              <a:gd name="connsiteY892" fmla="*/ 2094459 h 6012000"/>
              <a:gd name="connsiteX893" fmla="*/ 5354774 w 6012000"/>
              <a:gd name="connsiteY893" fmla="*/ 2101849 h 6012000"/>
              <a:gd name="connsiteX894" fmla="*/ 5367132 w 6012000"/>
              <a:gd name="connsiteY894" fmla="*/ 2107712 h 6012000"/>
              <a:gd name="connsiteX895" fmla="*/ 5388912 w 6012000"/>
              <a:gd name="connsiteY895" fmla="*/ 2123695 h 6012000"/>
              <a:gd name="connsiteX896" fmla="*/ 5427932 w 6012000"/>
              <a:gd name="connsiteY896" fmla="*/ 2141666 h 6012000"/>
              <a:gd name="connsiteX897" fmla="*/ 5476426 w 6012000"/>
              <a:gd name="connsiteY897" fmla="*/ 2161902 h 6012000"/>
              <a:gd name="connsiteX898" fmla="*/ 5497112 w 6012000"/>
              <a:gd name="connsiteY898" fmla="*/ 2140921 h 6012000"/>
              <a:gd name="connsiteX899" fmla="*/ 5504234 w 6012000"/>
              <a:gd name="connsiteY899" fmla="*/ 2091852 h 6012000"/>
              <a:gd name="connsiteX900" fmla="*/ 5500966 w 6012000"/>
              <a:gd name="connsiteY900" fmla="*/ 2072715 h 6012000"/>
              <a:gd name="connsiteX901" fmla="*/ 5458898 w 6012000"/>
              <a:gd name="connsiteY901" fmla="*/ 2045440 h 6012000"/>
              <a:gd name="connsiteX902" fmla="*/ 5411764 w 6012000"/>
              <a:gd name="connsiteY902" fmla="*/ 2014164 h 6012000"/>
              <a:gd name="connsiteX903" fmla="*/ 5334260 w 6012000"/>
              <a:gd name="connsiteY903" fmla="*/ 1974973 h 6012000"/>
              <a:gd name="connsiteX904" fmla="*/ 5347944 w 6012000"/>
              <a:gd name="connsiteY904" fmla="*/ 1970721 h 6012000"/>
              <a:gd name="connsiteX905" fmla="*/ 5388848 w 6012000"/>
              <a:gd name="connsiteY905" fmla="*/ 1956897 h 6012000"/>
              <a:gd name="connsiteX906" fmla="*/ 5367548 w 6012000"/>
              <a:gd name="connsiteY906" fmla="*/ 1937017 h 6012000"/>
              <a:gd name="connsiteX907" fmla="*/ 5335536 w 6012000"/>
              <a:gd name="connsiteY907" fmla="*/ 1932132 h 6012000"/>
              <a:gd name="connsiteX908" fmla="*/ 5506238 w 6012000"/>
              <a:gd name="connsiteY908" fmla="*/ 1889542 h 6012000"/>
              <a:gd name="connsiteX909" fmla="*/ 5479856 w 6012000"/>
              <a:gd name="connsiteY909" fmla="*/ 1916883 h 6012000"/>
              <a:gd name="connsiteX910" fmla="*/ 5453874 w 6012000"/>
              <a:gd name="connsiteY910" fmla="*/ 1961912 h 6012000"/>
              <a:gd name="connsiteX911" fmla="*/ 5433604 w 6012000"/>
              <a:gd name="connsiteY911" fmla="*/ 1963875 h 6012000"/>
              <a:gd name="connsiteX912" fmla="*/ 5406536 w 6012000"/>
              <a:gd name="connsiteY912" fmla="*/ 1956038 h 6012000"/>
              <a:gd name="connsiteX913" fmla="*/ 5397732 w 6012000"/>
              <a:gd name="connsiteY913" fmla="*/ 1967782 h 6012000"/>
              <a:gd name="connsiteX914" fmla="*/ 5409642 w 6012000"/>
              <a:gd name="connsiteY914" fmla="*/ 1983111 h 6012000"/>
              <a:gd name="connsiteX915" fmla="*/ 5417446 w 6012000"/>
              <a:gd name="connsiteY915" fmla="*/ 1997441 h 6012000"/>
              <a:gd name="connsiteX916" fmla="*/ 5429586 w 6012000"/>
              <a:gd name="connsiteY916" fmla="*/ 2012150 h 6012000"/>
              <a:gd name="connsiteX917" fmla="*/ 5442988 w 6012000"/>
              <a:gd name="connsiteY917" fmla="*/ 2018063 h 6012000"/>
              <a:gd name="connsiteX918" fmla="*/ 5447232 w 6012000"/>
              <a:gd name="connsiteY918" fmla="*/ 2023539 h 6012000"/>
              <a:gd name="connsiteX919" fmla="*/ 5497624 w 6012000"/>
              <a:gd name="connsiteY919" fmla="*/ 2024640 h 6012000"/>
              <a:gd name="connsiteX920" fmla="*/ 5515104 w 6012000"/>
              <a:gd name="connsiteY920" fmla="*/ 2001459 h 6012000"/>
              <a:gd name="connsiteX921" fmla="*/ 5525900 w 6012000"/>
              <a:gd name="connsiteY921" fmla="*/ 1971038 h 6012000"/>
              <a:gd name="connsiteX922" fmla="*/ 5518318 w 6012000"/>
              <a:gd name="connsiteY922" fmla="*/ 1952662 h 6012000"/>
              <a:gd name="connsiteX923" fmla="*/ 5506238 w 6012000"/>
              <a:gd name="connsiteY923" fmla="*/ 1889542 h 6012000"/>
              <a:gd name="connsiteX924" fmla="*/ 665384 w 6012000"/>
              <a:gd name="connsiteY924" fmla="*/ 1819566 h 6012000"/>
              <a:gd name="connsiteX925" fmla="*/ 642612 w 6012000"/>
              <a:gd name="connsiteY925" fmla="*/ 1824119 h 6012000"/>
              <a:gd name="connsiteX926" fmla="*/ 588160 w 6012000"/>
              <a:gd name="connsiteY926" fmla="*/ 1886006 h 6012000"/>
              <a:gd name="connsiteX927" fmla="*/ 566362 w 6012000"/>
              <a:gd name="connsiteY927" fmla="*/ 1931590 h 6012000"/>
              <a:gd name="connsiteX928" fmla="*/ 534994 w 6012000"/>
              <a:gd name="connsiteY928" fmla="*/ 1932339 h 6012000"/>
              <a:gd name="connsiteX929" fmla="*/ 432566 w 6012000"/>
              <a:gd name="connsiteY929" fmla="*/ 1960368 h 6012000"/>
              <a:gd name="connsiteX930" fmla="*/ 421852 w 6012000"/>
              <a:gd name="connsiteY930" fmla="*/ 1972250 h 6012000"/>
              <a:gd name="connsiteX931" fmla="*/ 432592 w 6012000"/>
              <a:gd name="connsiteY931" fmla="*/ 1986179 h 6012000"/>
              <a:gd name="connsiteX932" fmla="*/ 453548 w 6012000"/>
              <a:gd name="connsiteY932" fmla="*/ 1994077 h 6012000"/>
              <a:gd name="connsiteX933" fmla="*/ 497980 w 6012000"/>
              <a:gd name="connsiteY933" fmla="*/ 1984165 h 6012000"/>
              <a:gd name="connsiteX934" fmla="*/ 540744 w 6012000"/>
              <a:gd name="connsiteY934" fmla="*/ 2013709 h 6012000"/>
              <a:gd name="connsiteX935" fmla="*/ 530112 w 6012000"/>
              <a:gd name="connsiteY935" fmla="*/ 2141928 h 6012000"/>
              <a:gd name="connsiteX936" fmla="*/ 587004 w 6012000"/>
              <a:gd name="connsiteY936" fmla="*/ 2094756 h 6012000"/>
              <a:gd name="connsiteX937" fmla="*/ 618436 w 6012000"/>
              <a:gd name="connsiteY937" fmla="*/ 2050552 h 6012000"/>
              <a:gd name="connsiteX938" fmla="*/ 642726 w 6012000"/>
              <a:gd name="connsiteY938" fmla="*/ 2109689 h 6012000"/>
              <a:gd name="connsiteX939" fmla="*/ 690308 w 6012000"/>
              <a:gd name="connsiteY939" fmla="*/ 2167316 h 6012000"/>
              <a:gd name="connsiteX940" fmla="*/ 707276 w 6012000"/>
              <a:gd name="connsiteY940" fmla="*/ 2123487 h 6012000"/>
              <a:gd name="connsiteX941" fmla="*/ 728080 w 6012000"/>
              <a:gd name="connsiteY941" fmla="*/ 2125542 h 6012000"/>
              <a:gd name="connsiteX942" fmla="*/ 1005930 w 6012000"/>
              <a:gd name="connsiteY942" fmla="*/ 2298484 h 6012000"/>
              <a:gd name="connsiteX943" fmla="*/ 879444 w 6012000"/>
              <a:gd name="connsiteY943" fmla="*/ 2150714 h 6012000"/>
              <a:gd name="connsiteX944" fmla="*/ 734092 w 6012000"/>
              <a:gd name="connsiteY944" fmla="*/ 2048997 h 6012000"/>
              <a:gd name="connsiteX945" fmla="*/ 755512 w 6012000"/>
              <a:gd name="connsiteY945" fmla="*/ 1999882 h 6012000"/>
              <a:gd name="connsiteX946" fmla="*/ 708944 w 6012000"/>
              <a:gd name="connsiteY946" fmla="*/ 1967671 h 6012000"/>
              <a:gd name="connsiteX947" fmla="*/ 684456 w 6012000"/>
              <a:gd name="connsiteY947" fmla="*/ 1987708 h 6012000"/>
              <a:gd name="connsiteX948" fmla="*/ 689364 w 6012000"/>
              <a:gd name="connsiteY948" fmla="*/ 1968411 h 6012000"/>
              <a:gd name="connsiteX949" fmla="*/ 703868 w 6012000"/>
              <a:gd name="connsiteY949" fmla="*/ 1910438 h 6012000"/>
              <a:gd name="connsiteX950" fmla="*/ 716308 w 6012000"/>
              <a:gd name="connsiteY950" fmla="*/ 1852119 h 6012000"/>
              <a:gd name="connsiteX951" fmla="*/ 665384 w 6012000"/>
              <a:gd name="connsiteY951" fmla="*/ 1819566 h 6012000"/>
              <a:gd name="connsiteX952" fmla="*/ 5136056 w 6012000"/>
              <a:gd name="connsiteY952" fmla="*/ 1818498 h 6012000"/>
              <a:gd name="connsiteX953" fmla="*/ 5099920 w 6012000"/>
              <a:gd name="connsiteY953" fmla="*/ 1838287 h 6012000"/>
              <a:gd name="connsiteX954" fmla="*/ 5097212 w 6012000"/>
              <a:gd name="connsiteY954" fmla="*/ 1847444 h 6012000"/>
              <a:gd name="connsiteX955" fmla="*/ 5053736 w 6012000"/>
              <a:gd name="connsiteY955" fmla="*/ 1874325 h 6012000"/>
              <a:gd name="connsiteX956" fmla="*/ 5017180 w 6012000"/>
              <a:gd name="connsiteY956" fmla="*/ 1891986 h 6012000"/>
              <a:gd name="connsiteX957" fmla="*/ 4984820 w 6012000"/>
              <a:gd name="connsiteY957" fmla="*/ 1901566 h 6012000"/>
              <a:gd name="connsiteX958" fmla="*/ 4934822 w 6012000"/>
              <a:gd name="connsiteY958" fmla="*/ 1918714 h 6012000"/>
              <a:gd name="connsiteX959" fmla="*/ 4921464 w 6012000"/>
              <a:gd name="connsiteY959" fmla="*/ 1943887 h 6012000"/>
              <a:gd name="connsiteX960" fmla="*/ 4904712 w 6012000"/>
              <a:gd name="connsiteY960" fmla="*/ 1971060 h 6012000"/>
              <a:gd name="connsiteX961" fmla="*/ 4914980 w 6012000"/>
              <a:gd name="connsiteY961" fmla="*/ 1980980 h 6012000"/>
              <a:gd name="connsiteX962" fmla="*/ 4916278 w 6012000"/>
              <a:gd name="connsiteY962" fmla="*/ 1979707 h 6012000"/>
              <a:gd name="connsiteX963" fmla="*/ 4920972 w 6012000"/>
              <a:gd name="connsiteY963" fmla="*/ 1988665 h 6012000"/>
              <a:gd name="connsiteX964" fmla="*/ 4947996 w 6012000"/>
              <a:gd name="connsiteY964" fmla="*/ 1996901 h 6012000"/>
              <a:gd name="connsiteX965" fmla="*/ 4985790 w 6012000"/>
              <a:gd name="connsiteY965" fmla="*/ 1982400 h 6012000"/>
              <a:gd name="connsiteX966" fmla="*/ 5095748 w 6012000"/>
              <a:gd name="connsiteY966" fmla="*/ 1919297 h 6012000"/>
              <a:gd name="connsiteX967" fmla="*/ 5111436 w 6012000"/>
              <a:gd name="connsiteY967" fmla="*/ 1907302 h 6012000"/>
              <a:gd name="connsiteX968" fmla="*/ 5147914 w 6012000"/>
              <a:gd name="connsiteY968" fmla="*/ 1870476 h 6012000"/>
              <a:gd name="connsiteX969" fmla="*/ 5136056 w 6012000"/>
              <a:gd name="connsiteY969" fmla="*/ 1818498 h 6012000"/>
              <a:gd name="connsiteX970" fmla="*/ 5243182 w 6012000"/>
              <a:gd name="connsiteY970" fmla="*/ 1748828 h 6012000"/>
              <a:gd name="connsiteX971" fmla="*/ 5215660 w 6012000"/>
              <a:gd name="connsiteY971" fmla="*/ 1758832 h 6012000"/>
              <a:gd name="connsiteX972" fmla="*/ 5220848 w 6012000"/>
              <a:gd name="connsiteY972" fmla="*/ 1780773 h 6012000"/>
              <a:gd name="connsiteX973" fmla="*/ 5228194 w 6012000"/>
              <a:gd name="connsiteY973" fmla="*/ 1809121 h 6012000"/>
              <a:gd name="connsiteX974" fmla="*/ 5235814 w 6012000"/>
              <a:gd name="connsiteY974" fmla="*/ 1810671 h 6012000"/>
              <a:gd name="connsiteX975" fmla="*/ 5179520 w 6012000"/>
              <a:gd name="connsiteY975" fmla="*/ 1891100 h 6012000"/>
              <a:gd name="connsiteX976" fmla="*/ 5177280 w 6012000"/>
              <a:gd name="connsiteY976" fmla="*/ 1896642 h 6012000"/>
              <a:gd name="connsiteX977" fmla="*/ 5177710 w 6012000"/>
              <a:gd name="connsiteY977" fmla="*/ 1900726 h 6012000"/>
              <a:gd name="connsiteX978" fmla="*/ 5176026 w 6012000"/>
              <a:gd name="connsiteY978" fmla="*/ 1898260 h 6012000"/>
              <a:gd name="connsiteX979" fmla="*/ 5172646 w 6012000"/>
              <a:gd name="connsiteY979" fmla="*/ 1889989 h 6012000"/>
              <a:gd name="connsiteX980" fmla="*/ 5156678 w 6012000"/>
              <a:gd name="connsiteY980" fmla="*/ 1895236 h 6012000"/>
              <a:gd name="connsiteX981" fmla="*/ 5151220 w 6012000"/>
              <a:gd name="connsiteY981" fmla="*/ 1922096 h 6012000"/>
              <a:gd name="connsiteX982" fmla="*/ 5157894 w 6012000"/>
              <a:gd name="connsiteY982" fmla="*/ 1958359 h 6012000"/>
              <a:gd name="connsiteX983" fmla="*/ 5184404 w 6012000"/>
              <a:gd name="connsiteY983" fmla="*/ 1990779 h 6012000"/>
              <a:gd name="connsiteX984" fmla="*/ 5222950 w 6012000"/>
              <a:gd name="connsiteY984" fmla="*/ 1945141 h 6012000"/>
              <a:gd name="connsiteX985" fmla="*/ 5227444 w 6012000"/>
              <a:gd name="connsiteY985" fmla="*/ 1920897 h 6012000"/>
              <a:gd name="connsiteX986" fmla="*/ 5228466 w 6012000"/>
              <a:gd name="connsiteY986" fmla="*/ 1889698 h 6012000"/>
              <a:gd name="connsiteX987" fmla="*/ 5231908 w 6012000"/>
              <a:gd name="connsiteY987" fmla="*/ 1887860 h 6012000"/>
              <a:gd name="connsiteX988" fmla="*/ 5232240 w 6012000"/>
              <a:gd name="connsiteY988" fmla="*/ 1889477 h 6012000"/>
              <a:gd name="connsiteX989" fmla="*/ 5244214 w 6012000"/>
              <a:gd name="connsiteY989" fmla="*/ 1887199 h 6012000"/>
              <a:gd name="connsiteX990" fmla="*/ 5319400 w 6012000"/>
              <a:gd name="connsiteY990" fmla="*/ 1871094 h 6012000"/>
              <a:gd name="connsiteX991" fmla="*/ 5373814 w 6012000"/>
              <a:gd name="connsiteY991" fmla="*/ 1846942 h 6012000"/>
              <a:gd name="connsiteX992" fmla="*/ 5394160 w 6012000"/>
              <a:gd name="connsiteY992" fmla="*/ 1824413 h 6012000"/>
              <a:gd name="connsiteX993" fmla="*/ 5390468 w 6012000"/>
              <a:gd name="connsiteY993" fmla="*/ 1781618 h 6012000"/>
              <a:gd name="connsiteX994" fmla="*/ 5386368 w 6012000"/>
              <a:gd name="connsiteY994" fmla="*/ 1758028 h 6012000"/>
              <a:gd name="connsiteX995" fmla="*/ 5265984 w 6012000"/>
              <a:gd name="connsiteY995" fmla="*/ 1752652 h 6012000"/>
              <a:gd name="connsiteX996" fmla="*/ 5243182 w 6012000"/>
              <a:gd name="connsiteY996" fmla="*/ 1748828 h 6012000"/>
              <a:gd name="connsiteX997" fmla="*/ 1798516 w 6012000"/>
              <a:gd name="connsiteY997" fmla="*/ 1070434 h 6012000"/>
              <a:gd name="connsiteX998" fmla="*/ 1763952 w 6012000"/>
              <a:gd name="connsiteY998" fmla="*/ 1077890 h 6012000"/>
              <a:gd name="connsiteX999" fmla="*/ 1642990 w 6012000"/>
              <a:gd name="connsiteY999" fmla="*/ 1234185 h 6012000"/>
              <a:gd name="connsiteX1000" fmla="*/ 1666212 w 6012000"/>
              <a:gd name="connsiteY1000" fmla="*/ 1245440 h 6012000"/>
              <a:gd name="connsiteX1001" fmla="*/ 1706520 w 6012000"/>
              <a:gd name="connsiteY1001" fmla="*/ 1230188 h 6012000"/>
              <a:gd name="connsiteX1002" fmla="*/ 1779910 w 6012000"/>
              <a:gd name="connsiteY1002" fmla="*/ 1164638 h 6012000"/>
              <a:gd name="connsiteX1003" fmla="*/ 1833160 w 6012000"/>
              <a:gd name="connsiteY1003" fmla="*/ 1082431 h 6012000"/>
              <a:gd name="connsiteX1004" fmla="*/ 1798516 w 6012000"/>
              <a:gd name="connsiteY1004" fmla="*/ 1070434 h 6012000"/>
              <a:gd name="connsiteX1005" fmla="*/ 3006000 w 6012000"/>
              <a:gd name="connsiteY1005" fmla="*/ 1058110 h 6012000"/>
              <a:gd name="connsiteX1006" fmla="*/ 1058112 w 6012000"/>
              <a:gd name="connsiteY1006" fmla="*/ 3006000 h 6012000"/>
              <a:gd name="connsiteX1007" fmla="*/ 3006000 w 6012000"/>
              <a:gd name="connsiteY1007" fmla="*/ 4953890 h 6012000"/>
              <a:gd name="connsiteX1008" fmla="*/ 4953892 w 6012000"/>
              <a:gd name="connsiteY1008" fmla="*/ 3006000 h 6012000"/>
              <a:gd name="connsiteX1009" fmla="*/ 3006000 w 6012000"/>
              <a:gd name="connsiteY1009" fmla="*/ 1058110 h 6012000"/>
              <a:gd name="connsiteX1010" fmla="*/ 1381516 w 6012000"/>
              <a:gd name="connsiteY1010" fmla="*/ 1032193 h 6012000"/>
              <a:gd name="connsiteX1011" fmla="*/ 1429008 w 6012000"/>
              <a:gd name="connsiteY1011" fmla="*/ 1106432 h 6012000"/>
              <a:gd name="connsiteX1012" fmla="*/ 1475988 w 6012000"/>
              <a:gd name="connsiteY1012" fmla="*/ 1176726 h 6012000"/>
              <a:gd name="connsiteX1013" fmla="*/ 1517364 w 6012000"/>
              <a:gd name="connsiteY1013" fmla="*/ 1261520 h 6012000"/>
              <a:gd name="connsiteX1014" fmla="*/ 1587394 w 6012000"/>
              <a:gd name="connsiteY1014" fmla="*/ 1323278 h 6012000"/>
              <a:gd name="connsiteX1015" fmla="*/ 1612966 w 6012000"/>
              <a:gd name="connsiteY1015" fmla="*/ 1278945 h 6012000"/>
              <a:gd name="connsiteX1016" fmla="*/ 1494538 w 6012000"/>
              <a:gd name="connsiteY1016" fmla="*/ 1060096 h 6012000"/>
              <a:gd name="connsiteX1017" fmla="*/ 1440408 w 6012000"/>
              <a:gd name="connsiteY1017" fmla="*/ 1046983 h 6012000"/>
              <a:gd name="connsiteX1018" fmla="*/ 1381516 w 6012000"/>
              <a:gd name="connsiteY1018" fmla="*/ 1032193 h 6012000"/>
              <a:gd name="connsiteX1019" fmla="*/ 3006000 w 6012000"/>
              <a:gd name="connsiteY1019" fmla="*/ 1008000 h 6012000"/>
              <a:gd name="connsiteX1020" fmla="*/ 5004000 w 6012000"/>
              <a:gd name="connsiteY1020" fmla="*/ 3006000 h 6012000"/>
              <a:gd name="connsiteX1021" fmla="*/ 3006000 w 6012000"/>
              <a:gd name="connsiteY1021" fmla="*/ 5004000 h 6012000"/>
              <a:gd name="connsiteX1022" fmla="*/ 1008000 w 6012000"/>
              <a:gd name="connsiteY1022" fmla="*/ 3006000 h 6012000"/>
              <a:gd name="connsiteX1023" fmla="*/ 3006000 w 6012000"/>
              <a:gd name="connsiteY1023" fmla="*/ 1008000 h 6012000"/>
              <a:gd name="connsiteX1024" fmla="*/ 3006000 w 6012000"/>
              <a:gd name="connsiteY1024" fmla="*/ 950798 h 6012000"/>
              <a:gd name="connsiteX1025" fmla="*/ 950800 w 6012000"/>
              <a:gd name="connsiteY1025" fmla="*/ 3006000 h 6012000"/>
              <a:gd name="connsiteX1026" fmla="*/ 3006000 w 6012000"/>
              <a:gd name="connsiteY1026" fmla="*/ 5061202 h 6012000"/>
              <a:gd name="connsiteX1027" fmla="*/ 5061204 w 6012000"/>
              <a:gd name="connsiteY1027" fmla="*/ 3006000 h 6012000"/>
              <a:gd name="connsiteX1028" fmla="*/ 3006000 w 6012000"/>
              <a:gd name="connsiteY1028" fmla="*/ 950798 h 6012000"/>
              <a:gd name="connsiteX1029" fmla="*/ 1591938 w 6012000"/>
              <a:gd name="connsiteY1029" fmla="*/ 898493 h 6012000"/>
              <a:gd name="connsiteX1030" fmla="*/ 1559488 w 6012000"/>
              <a:gd name="connsiteY1030" fmla="*/ 899283 h 6012000"/>
              <a:gd name="connsiteX1031" fmla="*/ 1552056 w 6012000"/>
              <a:gd name="connsiteY1031" fmla="*/ 904834 h 6012000"/>
              <a:gd name="connsiteX1032" fmla="*/ 1524432 w 6012000"/>
              <a:gd name="connsiteY1032" fmla="*/ 955181 h 6012000"/>
              <a:gd name="connsiteX1033" fmla="*/ 1506752 w 6012000"/>
              <a:gd name="connsiteY1033" fmla="*/ 1011904 h 6012000"/>
              <a:gd name="connsiteX1034" fmla="*/ 1560740 w 6012000"/>
              <a:gd name="connsiteY1034" fmla="*/ 998732 h 6012000"/>
              <a:gd name="connsiteX1035" fmla="*/ 1578252 w 6012000"/>
              <a:gd name="connsiteY1035" fmla="*/ 1008866 h 6012000"/>
              <a:gd name="connsiteX1036" fmla="*/ 1548004 w 6012000"/>
              <a:gd name="connsiteY1036" fmla="*/ 1072130 h 6012000"/>
              <a:gd name="connsiteX1037" fmla="*/ 1599364 w 6012000"/>
              <a:gd name="connsiteY1037" fmla="*/ 1068870 h 6012000"/>
              <a:gd name="connsiteX1038" fmla="*/ 1610800 w 6012000"/>
              <a:gd name="connsiteY1038" fmla="*/ 1086929 h 6012000"/>
              <a:gd name="connsiteX1039" fmla="*/ 1633148 w 6012000"/>
              <a:gd name="connsiteY1039" fmla="*/ 1152143 h 6012000"/>
              <a:gd name="connsiteX1040" fmla="*/ 1695030 w 6012000"/>
              <a:gd name="connsiteY1040" fmla="*/ 1129485 h 6012000"/>
              <a:gd name="connsiteX1041" fmla="*/ 1743612 w 6012000"/>
              <a:gd name="connsiteY1041" fmla="*/ 1076772 h 6012000"/>
              <a:gd name="connsiteX1042" fmla="*/ 1714184 w 6012000"/>
              <a:gd name="connsiteY1042" fmla="*/ 1027694 h 6012000"/>
              <a:gd name="connsiteX1043" fmla="*/ 1689844 w 6012000"/>
              <a:gd name="connsiteY1043" fmla="*/ 987047 h 6012000"/>
              <a:gd name="connsiteX1044" fmla="*/ 1720978 w 6012000"/>
              <a:gd name="connsiteY1044" fmla="*/ 978930 h 6012000"/>
              <a:gd name="connsiteX1045" fmla="*/ 1770316 w 6012000"/>
              <a:gd name="connsiteY1045" fmla="*/ 983586 h 6012000"/>
              <a:gd name="connsiteX1046" fmla="*/ 1771758 w 6012000"/>
              <a:gd name="connsiteY1046" fmla="*/ 945335 h 6012000"/>
              <a:gd name="connsiteX1047" fmla="*/ 1737450 w 6012000"/>
              <a:gd name="connsiteY1047" fmla="*/ 914273 h 6012000"/>
              <a:gd name="connsiteX1048" fmla="*/ 1672112 w 6012000"/>
              <a:gd name="connsiteY1048" fmla="*/ 938911 h 6012000"/>
              <a:gd name="connsiteX1049" fmla="*/ 1671250 w 6012000"/>
              <a:gd name="connsiteY1049" fmla="*/ 996054 h 6012000"/>
              <a:gd name="connsiteX1050" fmla="*/ 1679616 w 6012000"/>
              <a:gd name="connsiteY1050" fmla="*/ 1035599 h 6012000"/>
              <a:gd name="connsiteX1051" fmla="*/ 1668028 w 6012000"/>
              <a:gd name="connsiteY1051" fmla="*/ 1057458 h 6012000"/>
              <a:gd name="connsiteX1052" fmla="*/ 1662860 w 6012000"/>
              <a:gd name="connsiteY1052" fmla="*/ 1002031 h 6012000"/>
              <a:gd name="connsiteX1053" fmla="*/ 1618906 w 6012000"/>
              <a:gd name="connsiteY1053" fmla="*/ 973864 h 6012000"/>
              <a:gd name="connsiteX1054" fmla="*/ 1602456 w 6012000"/>
              <a:gd name="connsiteY1054" fmla="*/ 921566 h 6012000"/>
              <a:gd name="connsiteX1055" fmla="*/ 1591938 w 6012000"/>
              <a:gd name="connsiteY1055" fmla="*/ 898493 h 6012000"/>
              <a:gd name="connsiteX1056" fmla="*/ 4282590 w 6012000"/>
              <a:gd name="connsiteY1056" fmla="*/ 792607 h 6012000"/>
              <a:gd name="connsiteX1057" fmla="*/ 4183524 w 6012000"/>
              <a:gd name="connsiteY1057" fmla="*/ 806672 h 6012000"/>
              <a:gd name="connsiteX1058" fmla="*/ 4122932 w 6012000"/>
              <a:gd name="connsiteY1058" fmla="*/ 875226 h 6012000"/>
              <a:gd name="connsiteX1059" fmla="*/ 4215314 w 6012000"/>
              <a:gd name="connsiteY1059" fmla="*/ 860253 h 6012000"/>
              <a:gd name="connsiteX1060" fmla="*/ 4282590 w 6012000"/>
              <a:gd name="connsiteY1060" fmla="*/ 792607 h 6012000"/>
              <a:gd name="connsiteX1061" fmla="*/ 4458362 w 6012000"/>
              <a:gd name="connsiteY1061" fmla="*/ 743832 h 6012000"/>
              <a:gd name="connsiteX1062" fmla="*/ 4447430 w 6012000"/>
              <a:gd name="connsiteY1062" fmla="*/ 774544 h 6012000"/>
              <a:gd name="connsiteX1063" fmla="*/ 4465602 w 6012000"/>
              <a:gd name="connsiteY1063" fmla="*/ 835123 h 6012000"/>
              <a:gd name="connsiteX1064" fmla="*/ 4517446 w 6012000"/>
              <a:gd name="connsiteY1064" fmla="*/ 821193 h 6012000"/>
              <a:gd name="connsiteX1065" fmla="*/ 4565670 w 6012000"/>
              <a:gd name="connsiteY1065" fmla="*/ 827774 h 6012000"/>
              <a:gd name="connsiteX1066" fmla="*/ 4544224 w 6012000"/>
              <a:gd name="connsiteY1066" fmla="*/ 855573 h 6012000"/>
              <a:gd name="connsiteX1067" fmla="*/ 4320552 w 6012000"/>
              <a:gd name="connsiteY1067" fmla="*/ 821965 h 6012000"/>
              <a:gd name="connsiteX1068" fmla="*/ 4354582 w 6012000"/>
              <a:gd name="connsiteY1068" fmla="*/ 862997 h 6012000"/>
              <a:gd name="connsiteX1069" fmla="*/ 4348316 w 6012000"/>
              <a:gd name="connsiteY1069" fmla="*/ 864156 h 6012000"/>
              <a:gd name="connsiteX1070" fmla="*/ 4303552 w 6012000"/>
              <a:gd name="connsiteY1070" fmla="*/ 853629 h 6012000"/>
              <a:gd name="connsiteX1071" fmla="*/ 4304220 w 6012000"/>
              <a:gd name="connsiteY1071" fmla="*/ 878116 h 6012000"/>
              <a:gd name="connsiteX1072" fmla="*/ 4446724 w 6012000"/>
              <a:gd name="connsiteY1072" fmla="*/ 940795 h 6012000"/>
              <a:gd name="connsiteX1073" fmla="*/ 4575830 w 6012000"/>
              <a:gd name="connsiteY1073" fmla="*/ 994847 h 6012000"/>
              <a:gd name="connsiteX1074" fmla="*/ 4447022 w 6012000"/>
              <a:gd name="connsiteY1074" fmla="*/ 972192 h 6012000"/>
              <a:gd name="connsiteX1075" fmla="*/ 4317788 w 6012000"/>
              <a:gd name="connsiteY1075" fmla="*/ 934832 h 6012000"/>
              <a:gd name="connsiteX1076" fmla="*/ 4280494 w 6012000"/>
              <a:gd name="connsiteY1076" fmla="*/ 942913 h 6012000"/>
              <a:gd name="connsiteX1077" fmla="*/ 4256358 w 6012000"/>
              <a:gd name="connsiteY1077" fmla="*/ 978660 h 6012000"/>
              <a:gd name="connsiteX1078" fmla="*/ 4386848 w 6012000"/>
              <a:gd name="connsiteY1078" fmla="*/ 1015502 h 6012000"/>
              <a:gd name="connsiteX1079" fmla="*/ 4285900 w 6012000"/>
              <a:gd name="connsiteY1079" fmla="*/ 1072458 h 6012000"/>
              <a:gd name="connsiteX1080" fmla="*/ 4202070 w 6012000"/>
              <a:gd name="connsiteY1080" fmla="*/ 1049121 h 6012000"/>
              <a:gd name="connsiteX1081" fmla="*/ 4140550 w 6012000"/>
              <a:gd name="connsiteY1081" fmla="*/ 992544 h 6012000"/>
              <a:gd name="connsiteX1082" fmla="*/ 4125786 w 6012000"/>
              <a:gd name="connsiteY1082" fmla="*/ 1024080 h 6012000"/>
              <a:gd name="connsiteX1083" fmla="*/ 4149656 w 6012000"/>
              <a:gd name="connsiteY1083" fmla="*/ 1063168 h 6012000"/>
              <a:gd name="connsiteX1084" fmla="*/ 4218576 w 6012000"/>
              <a:gd name="connsiteY1084" fmla="*/ 1108516 h 6012000"/>
              <a:gd name="connsiteX1085" fmla="*/ 4288532 w 6012000"/>
              <a:gd name="connsiteY1085" fmla="*/ 1135197 h 6012000"/>
              <a:gd name="connsiteX1086" fmla="*/ 4220044 w 6012000"/>
              <a:gd name="connsiteY1086" fmla="*/ 1211414 h 6012000"/>
              <a:gd name="connsiteX1087" fmla="*/ 4123776 w 6012000"/>
              <a:gd name="connsiteY1087" fmla="*/ 1213458 h 6012000"/>
              <a:gd name="connsiteX1088" fmla="*/ 4095958 w 6012000"/>
              <a:gd name="connsiteY1088" fmla="*/ 1239890 h 6012000"/>
              <a:gd name="connsiteX1089" fmla="*/ 4198524 w 6012000"/>
              <a:gd name="connsiteY1089" fmla="*/ 1287750 h 6012000"/>
              <a:gd name="connsiteX1090" fmla="*/ 4286184 w 6012000"/>
              <a:gd name="connsiteY1090" fmla="*/ 1230480 h 6012000"/>
              <a:gd name="connsiteX1091" fmla="*/ 4323348 w 6012000"/>
              <a:gd name="connsiteY1091" fmla="*/ 1181394 h 6012000"/>
              <a:gd name="connsiteX1092" fmla="*/ 4366672 w 6012000"/>
              <a:gd name="connsiteY1092" fmla="*/ 1175745 h 6012000"/>
              <a:gd name="connsiteX1093" fmla="*/ 4434476 w 6012000"/>
              <a:gd name="connsiteY1093" fmla="*/ 1210613 h 6012000"/>
              <a:gd name="connsiteX1094" fmla="*/ 4471666 w 6012000"/>
              <a:gd name="connsiteY1094" fmla="*/ 1163723 h 6012000"/>
              <a:gd name="connsiteX1095" fmla="*/ 4402812 w 6012000"/>
              <a:gd name="connsiteY1095" fmla="*/ 1112027 h 6012000"/>
              <a:gd name="connsiteX1096" fmla="*/ 4337958 w 6012000"/>
              <a:gd name="connsiteY1096" fmla="*/ 1082669 h 6012000"/>
              <a:gd name="connsiteX1097" fmla="*/ 4415434 w 6012000"/>
              <a:gd name="connsiteY1097" fmla="*/ 1068309 h 6012000"/>
              <a:gd name="connsiteX1098" fmla="*/ 4484822 w 6012000"/>
              <a:gd name="connsiteY1098" fmla="*/ 1027217 h 6012000"/>
              <a:gd name="connsiteX1099" fmla="*/ 4560820 w 6012000"/>
              <a:gd name="connsiteY1099" fmla="*/ 1049429 h 6012000"/>
              <a:gd name="connsiteX1100" fmla="*/ 4646102 w 6012000"/>
              <a:gd name="connsiteY1100" fmla="*/ 1044913 h 6012000"/>
              <a:gd name="connsiteX1101" fmla="*/ 4579008 w 6012000"/>
              <a:gd name="connsiteY1101" fmla="*/ 947000 h 6012000"/>
              <a:gd name="connsiteX1102" fmla="*/ 4481676 w 6012000"/>
              <a:gd name="connsiteY1102" fmla="*/ 896559 h 6012000"/>
              <a:gd name="connsiteX1103" fmla="*/ 4565914 w 6012000"/>
              <a:gd name="connsiteY1103" fmla="*/ 914247 h 6012000"/>
              <a:gd name="connsiteX1104" fmla="*/ 4633852 w 6012000"/>
              <a:gd name="connsiteY1104" fmla="*/ 863639 h 6012000"/>
              <a:gd name="connsiteX1105" fmla="*/ 4616460 w 6012000"/>
              <a:gd name="connsiteY1105" fmla="*/ 824634 h 6012000"/>
              <a:gd name="connsiteX1106" fmla="*/ 4496572 w 6012000"/>
              <a:gd name="connsiteY1106" fmla="*/ 784522 h 6012000"/>
              <a:gd name="connsiteX1107" fmla="*/ 4467320 w 6012000"/>
              <a:gd name="connsiteY1107" fmla="*/ 749306 h 6012000"/>
              <a:gd name="connsiteX1108" fmla="*/ 4458362 w 6012000"/>
              <a:gd name="connsiteY1108" fmla="*/ 743832 h 6012000"/>
              <a:gd name="connsiteX1109" fmla="*/ 1612080 w 6012000"/>
              <a:gd name="connsiteY1109" fmla="*/ 704550 h 6012000"/>
              <a:gd name="connsiteX1110" fmla="*/ 1566926 w 6012000"/>
              <a:gd name="connsiteY1110" fmla="*/ 723128 h 6012000"/>
              <a:gd name="connsiteX1111" fmla="*/ 1476528 w 6012000"/>
              <a:gd name="connsiteY1111" fmla="*/ 823963 h 6012000"/>
              <a:gd name="connsiteX1112" fmla="*/ 1417028 w 6012000"/>
              <a:gd name="connsiteY1112" fmla="*/ 932899 h 6012000"/>
              <a:gd name="connsiteX1113" fmla="*/ 1402268 w 6012000"/>
              <a:gd name="connsiteY1113" fmla="*/ 948603 h 6012000"/>
              <a:gd name="connsiteX1114" fmla="*/ 1446400 w 6012000"/>
              <a:gd name="connsiteY1114" fmla="*/ 971769 h 6012000"/>
              <a:gd name="connsiteX1115" fmla="*/ 1524976 w 6012000"/>
              <a:gd name="connsiteY1115" fmla="*/ 886869 h 6012000"/>
              <a:gd name="connsiteX1116" fmla="*/ 1583876 w 6012000"/>
              <a:gd name="connsiteY1116" fmla="*/ 782096 h 6012000"/>
              <a:gd name="connsiteX1117" fmla="*/ 1636432 w 6012000"/>
              <a:gd name="connsiteY1117" fmla="*/ 762250 h 6012000"/>
              <a:gd name="connsiteX1118" fmla="*/ 1686644 w 6012000"/>
              <a:gd name="connsiteY1118" fmla="*/ 819291 h 6012000"/>
              <a:gd name="connsiteX1119" fmla="*/ 1797734 w 6012000"/>
              <a:gd name="connsiteY1119" fmla="*/ 958657 h 6012000"/>
              <a:gd name="connsiteX1120" fmla="*/ 1895700 w 6012000"/>
              <a:gd name="connsiteY1120" fmla="*/ 1093424 h 6012000"/>
              <a:gd name="connsiteX1121" fmla="*/ 1855048 w 6012000"/>
              <a:gd name="connsiteY1121" fmla="*/ 1103501 h 6012000"/>
              <a:gd name="connsiteX1122" fmla="*/ 1859172 w 6012000"/>
              <a:gd name="connsiteY1122" fmla="*/ 1120083 h 6012000"/>
              <a:gd name="connsiteX1123" fmla="*/ 1937648 w 6012000"/>
              <a:gd name="connsiteY1123" fmla="*/ 1144771 h 6012000"/>
              <a:gd name="connsiteX1124" fmla="*/ 2022600 w 6012000"/>
              <a:gd name="connsiteY1124" fmla="*/ 1147131 h 6012000"/>
              <a:gd name="connsiteX1125" fmla="*/ 1938466 w 6012000"/>
              <a:gd name="connsiteY1125" fmla="*/ 1029302 h 6012000"/>
              <a:gd name="connsiteX1126" fmla="*/ 1843710 w 6012000"/>
              <a:gd name="connsiteY1126" fmla="*/ 926897 h 6012000"/>
              <a:gd name="connsiteX1127" fmla="*/ 1716380 w 6012000"/>
              <a:gd name="connsiteY1127" fmla="*/ 774123 h 6012000"/>
              <a:gd name="connsiteX1128" fmla="*/ 1659504 w 6012000"/>
              <a:gd name="connsiteY1128" fmla="*/ 708537 h 6012000"/>
              <a:gd name="connsiteX1129" fmla="*/ 1612080 w 6012000"/>
              <a:gd name="connsiteY1129" fmla="*/ 704550 h 6012000"/>
              <a:gd name="connsiteX1130" fmla="*/ 4389602 w 6012000"/>
              <a:gd name="connsiteY1130" fmla="*/ 674742 h 6012000"/>
              <a:gd name="connsiteX1131" fmla="*/ 4318158 w 6012000"/>
              <a:gd name="connsiteY1131" fmla="*/ 730103 h 6012000"/>
              <a:gd name="connsiteX1132" fmla="*/ 4319782 w 6012000"/>
              <a:gd name="connsiteY1132" fmla="*/ 811418 h 6012000"/>
              <a:gd name="connsiteX1133" fmla="*/ 4420576 w 6012000"/>
              <a:gd name="connsiteY1133" fmla="*/ 762268 h 6012000"/>
              <a:gd name="connsiteX1134" fmla="*/ 4381236 w 6012000"/>
              <a:gd name="connsiteY1134" fmla="*/ 742781 h 6012000"/>
              <a:gd name="connsiteX1135" fmla="*/ 4374088 w 6012000"/>
              <a:gd name="connsiteY1135" fmla="*/ 711499 h 6012000"/>
              <a:gd name="connsiteX1136" fmla="*/ 3105684 w 6012000"/>
              <a:gd name="connsiteY1136" fmla="*/ 240990 h 6012000"/>
              <a:gd name="connsiteX1137" fmla="*/ 3113168 w 6012000"/>
              <a:gd name="connsiteY1137" fmla="*/ 267360 h 6012000"/>
              <a:gd name="connsiteX1138" fmla="*/ 3131080 w 6012000"/>
              <a:gd name="connsiteY1138" fmla="*/ 285679 h 6012000"/>
              <a:gd name="connsiteX1139" fmla="*/ 3132612 w 6012000"/>
              <a:gd name="connsiteY1139" fmla="*/ 310229 h 6012000"/>
              <a:gd name="connsiteX1140" fmla="*/ 3139360 w 6012000"/>
              <a:gd name="connsiteY1140" fmla="*/ 393035 h 6012000"/>
              <a:gd name="connsiteX1141" fmla="*/ 3139396 w 6012000"/>
              <a:gd name="connsiteY1141" fmla="*/ 435648 h 6012000"/>
              <a:gd name="connsiteX1142" fmla="*/ 3139744 w 6012000"/>
              <a:gd name="connsiteY1142" fmla="*/ 486916 h 6012000"/>
              <a:gd name="connsiteX1143" fmla="*/ 3074146 w 6012000"/>
              <a:gd name="connsiteY1143" fmla="*/ 463777 h 6012000"/>
              <a:gd name="connsiteX1144" fmla="*/ 3027646 w 6012000"/>
              <a:gd name="connsiteY1144" fmla="*/ 463403 h 6012000"/>
              <a:gd name="connsiteX1145" fmla="*/ 2987934 w 6012000"/>
              <a:gd name="connsiteY1145" fmla="*/ 467015 h 6012000"/>
              <a:gd name="connsiteX1146" fmla="*/ 3000314 w 6012000"/>
              <a:gd name="connsiteY1146" fmla="*/ 457713 h 6012000"/>
              <a:gd name="connsiteX1147" fmla="*/ 3045422 w 6012000"/>
              <a:gd name="connsiteY1147" fmla="*/ 438186 h 6012000"/>
              <a:gd name="connsiteX1148" fmla="*/ 3070588 w 6012000"/>
              <a:gd name="connsiteY1148" fmla="*/ 422189 h 6012000"/>
              <a:gd name="connsiteX1149" fmla="*/ 3103100 w 6012000"/>
              <a:gd name="connsiteY1149" fmla="*/ 431818 h 6012000"/>
              <a:gd name="connsiteX1150" fmla="*/ 3133448 w 6012000"/>
              <a:gd name="connsiteY1150" fmla="*/ 409765 h 6012000"/>
              <a:gd name="connsiteX1151" fmla="*/ 3086822 w 6012000"/>
              <a:gd name="connsiteY1151" fmla="*/ 359224 h 6012000"/>
              <a:gd name="connsiteX1152" fmla="*/ 3046290 w 6012000"/>
              <a:gd name="connsiteY1152" fmla="*/ 348651 h 6012000"/>
              <a:gd name="connsiteX1153" fmla="*/ 3001038 w 6012000"/>
              <a:gd name="connsiteY1153" fmla="*/ 363618 h 6012000"/>
              <a:gd name="connsiteX1154" fmla="*/ 3020132 w 6012000"/>
              <a:gd name="connsiteY1154" fmla="*/ 389080 h 6012000"/>
              <a:gd name="connsiteX1155" fmla="*/ 3022052 w 6012000"/>
              <a:gd name="connsiteY1155" fmla="*/ 399402 h 6012000"/>
              <a:gd name="connsiteX1156" fmla="*/ 2973510 w 6012000"/>
              <a:gd name="connsiteY1156" fmla="*/ 448684 h 6012000"/>
              <a:gd name="connsiteX1157" fmla="*/ 2958492 w 6012000"/>
              <a:gd name="connsiteY1157" fmla="*/ 470369 h 6012000"/>
              <a:gd name="connsiteX1158" fmla="*/ 2958684 w 6012000"/>
              <a:gd name="connsiteY1158" fmla="*/ 471337 h 6012000"/>
              <a:gd name="connsiteX1159" fmla="*/ 2955038 w 6012000"/>
              <a:gd name="connsiteY1159" fmla="*/ 467525 h 6012000"/>
              <a:gd name="connsiteX1160" fmla="*/ 2906872 w 6012000"/>
              <a:gd name="connsiteY1160" fmla="*/ 449917 h 6012000"/>
              <a:gd name="connsiteX1161" fmla="*/ 2904100 w 6012000"/>
              <a:gd name="connsiteY1161" fmla="*/ 414068 h 6012000"/>
              <a:gd name="connsiteX1162" fmla="*/ 2878934 w 6012000"/>
              <a:gd name="connsiteY1162" fmla="*/ 386559 h 6012000"/>
              <a:gd name="connsiteX1163" fmla="*/ 2859138 w 6012000"/>
              <a:gd name="connsiteY1163" fmla="*/ 381621 h 6012000"/>
              <a:gd name="connsiteX1164" fmla="*/ 2855824 w 6012000"/>
              <a:gd name="connsiteY1164" fmla="*/ 380285 h 6012000"/>
              <a:gd name="connsiteX1165" fmla="*/ 2880320 w 6012000"/>
              <a:gd name="connsiteY1165" fmla="*/ 370116 h 6012000"/>
              <a:gd name="connsiteX1166" fmla="*/ 2908336 w 6012000"/>
              <a:gd name="connsiteY1166" fmla="*/ 362441 h 6012000"/>
              <a:gd name="connsiteX1167" fmla="*/ 2949754 w 6012000"/>
              <a:gd name="connsiteY1167" fmla="*/ 348392 h 6012000"/>
              <a:gd name="connsiteX1168" fmla="*/ 2964616 w 6012000"/>
              <a:gd name="connsiteY1168" fmla="*/ 312907 h 6012000"/>
              <a:gd name="connsiteX1169" fmla="*/ 2936076 w 6012000"/>
              <a:gd name="connsiteY1169" fmla="*/ 276149 h 6012000"/>
              <a:gd name="connsiteX1170" fmla="*/ 2904296 w 6012000"/>
              <a:gd name="connsiteY1170" fmla="*/ 263930 h 6012000"/>
              <a:gd name="connsiteX1171" fmla="*/ 2886912 w 6012000"/>
              <a:gd name="connsiteY1171" fmla="*/ 259744 h 6012000"/>
              <a:gd name="connsiteX1172" fmla="*/ 2880692 w 6012000"/>
              <a:gd name="connsiteY1172" fmla="*/ 287023 h 6012000"/>
              <a:gd name="connsiteX1173" fmla="*/ 2851268 w 6012000"/>
              <a:gd name="connsiteY1173" fmla="*/ 316451 h 6012000"/>
              <a:gd name="connsiteX1174" fmla="*/ 2837292 w 6012000"/>
              <a:gd name="connsiteY1174" fmla="*/ 319563 h 6012000"/>
              <a:gd name="connsiteX1175" fmla="*/ 2796568 w 6012000"/>
              <a:gd name="connsiteY1175" fmla="*/ 348780 h 6012000"/>
              <a:gd name="connsiteX1176" fmla="*/ 2796990 w 6012000"/>
              <a:gd name="connsiteY1176" fmla="*/ 369776 h 6012000"/>
              <a:gd name="connsiteX1177" fmla="*/ 2804470 w 6012000"/>
              <a:gd name="connsiteY1177" fmla="*/ 376495 h 6012000"/>
              <a:gd name="connsiteX1178" fmla="*/ 2820898 w 6012000"/>
              <a:gd name="connsiteY1178" fmla="*/ 379985 h 6012000"/>
              <a:gd name="connsiteX1179" fmla="*/ 2831170 w 6012000"/>
              <a:gd name="connsiteY1179" fmla="*/ 379695 h 6012000"/>
              <a:gd name="connsiteX1180" fmla="*/ 2823220 w 6012000"/>
              <a:gd name="connsiteY1180" fmla="*/ 394957 h 6012000"/>
              <a:gd name="connsiteX1181" fmla="*/ 2835244 w 6012000"/>
              <a:gd name="connsiteY1181" fmla="*/ 404312 h 6012000"/>
              <a:gd name="connsiteX1182" fmla="*/ 2848232 w 6012000"/>
              <a:gd name="connsiteY1182" fmla="*/ 421554 h 6012000"/>
              <a:gd name="connsiteX1183" fmla="*/ 2852328 w 6012000"/>
              <a:gd name="connsiteY1183" fmla="*/ 447824 h 6012000"/>
              <a:gd name="connsiteX1184" fmla="*/ 2837288 w 6012000"/>
              <a:gd name="connsiteY1184" fmla="*/ 459509 h 6012000"/>
              <a:gd name="connsiteX1185" fmla="*/ 2815258 w 6012000"/>
              <a:gd name="connsiteY1185" fmla="*/ 468659 h 6012000"/>
              <a:gd name="connsiteX1186" fmla="*/ 2784316 w 6012000"/>
              <a:gd name="connsiteY1186" fmla="*/ 475871 h 6012000"/>
              <a:gd name="connsiteX1187" fmla="*/ 2788630 w 6012000"/>
              <a:gd name="connsiteY1187" fmla="*/ 488490 h 6012000"/>
              <a:gd name="connsiteX1188" fmla="*/ 2685136 w 6012000"/>
              <a:gd name="connsiteY1188" fmla="*/ 513950 h 6012000"/>
              <a:gd name="connsiteX1189" fmla="*/ 2680670 w 6012000"/>
              <a:gd name="connsiteY1189" fmla="*/ 509892 h 6012000"/>
              <a:gd name="connsiteX1190" fmla="*/ 2695644 w 6012000"/>
              <a:gd name="connsiteY1190" fmla="*/ 457893 h 6012000"/>
              <a:gd name="connsiteX1191" fmla="*/ 2660316 w 6012000"/>
              <a:gd name="connsiteY1191" fmla="*/ 491990 h 6012000"/>
              <a:gd name="connsiteX1192" fmla="*/ 2649778 w 6012000"/>
              <a:gd name="connsiteY1192" fmla="*/ 526486 h 6012000"/>
              <a:gd name="connsiteX1193" fmla="*/ 2663254 w 6012000"/>
              <a:gd name="connsiteY1193" fmla="*/ 564939 h 6012000"/>
              <a:gd name="connsiteX1194" fmla="*/ 2692316 w 6012000"/>
              <a:gd name="connsiteY1194" fmla="*/ 562597 h 6012000"/>
              <a:gd name="connsiteX1195" fmla="*/ 2846456 w 6012000"/>
              <a:gd name="connsiteY1195" fmla="*/ 522347 h 6012000"/>
              <a:gd name="connsiteX1196" fmla="*/ 2848612 w 6012000"/>
              <a:gd name="connsiteY1196" fmla="*/ 524526 h 6012000"/>
              <a:gd name="connsiteX1197" fmla="*/ 2839332 w 6012000"/>
              <a:gd name="connsiteY1197" fmla="*/ 550067 h 6012000"/>
              <a:gd name="connsiteX1198" fmla="*/ 2817204 w 6012000"/>
              <a:gd name="connsiteY1198" fmla="*/ 574291 h 6012000"/>
              <a:gd name="connsiteX1199" fmla="*/ 2730560 w 6012000"/>
              <a:gd name="connsiteY1199" fmla="*/ 695580 h 6012000"/>
              <a:gd name="connsiteX1200" fmla="*/ 2750738 w 6012000"/>
              <a:gd name="connsiteY1200" fmla="*/ 723482 h 6012000"/>
              <a:gd name="connsiteX1201" fmla="*/ 2803540 w 6012000"/>
              <a:gd name="connsiteY1201" fmla="*/ 721706 h 6012000"/>
              <a:gd name="connsiteX1202" fmla="*/ 2839552 w 6012000"/>
              <a:gd name="connsiteY1202" fmla="*/ 697347 h 6012000"/>
              <a:gd name="connsiteX1203" fmla="*/ 2838204 w 6012000"/>
              <a:gd name="connsiteY1203" fmla="*/ 710528 h 6012000"/>
              <a:gd name="connsiteX1204" fmla="*/ 2845108 w 6012000"/>
              <a:gd name="connsiteY1204" fmla="*/ 727969 h 6012000"/>
              <a:gd name="connsiteX1205" fmla="*/ 2856570 w 6012000"/>
              <a:gd name="connsiteY1205" fmla="*/ 757005 h 6012000"/>
              <a:gd name="connsiteX1206" fmla="*/ 2882108 w 6012000"/>
              <a:gd name="connsiteY1206" fmla="*/ 759379 h 6012000"/>
              <a:gd name="connsiteX1207" fmla="*/ 2900548 w 6012000"/>
              <a:gd name="connsiteY1207" fmla="*/ 740717 h 6012000"/>
              <a:gd name="connsiteX1208" fmla="*/ 2900516 w 6012000"/>
              <a:gd name="connsiteY1208" fmla="*/ 633156 h 6012000"/>
              <a:gd name="connsiteX1209" fmla="*/ 2932028 w 6012000"/>
              <a:gd name="connsiteY1209" fmla="*/ 568639 h 6012000"/>
              <a:gd name="connsiteX1210" fmla="*/ 2937484 w 6012000"/>
              <a:gd name="connsiteY1210" fmla="*/ 541015 h 6012000"/>
              <a:gd name="connsiteX1211" fmla="*/ 2945236 w 6012000"/>
              <a:gd name="connsiteY1211" fmla="*/ 523504 h 6012000"/>
              <a:gd name="connsiteX1212" fmla="*/ 2930264 w 6012000"/>
              <a:gd name="connsiteY1212" fmla="*/ 521598 h 6012000"/>
              <a:gd name="connsiteX1213" fmla="*/ 2899096 w 6012000"/>
              <a:gd name="connsiteY1213" fmla="*/ 570708 h 6012000"/>
              <a:gd name="connsiteX1214" fmla="*/ 2911708 w 6012000"/>
              <a:gd name="connsiteY1214" fmla="*/ 543344 h 6012000"/>
              <a:gd name="connsiteX1215" fmla="*/ 2917676 w 6012000"/>
              <a:gd name="connsiteY1215" fmla="*/ 511945 h 6012000"/>
              <a:gd name="connsiteX1216" fmla="*/ 2954688 w 6012000"/>
              <a:gd name="connsiteY1216" fmla="*/ 493516 h 6012000"/>
              <a:gd name="connsiteX1217" fmla="*/ 2958688 w 6012000"/>
              <a:gd name="connsiteY1217" fmla="*/ 489714 h 6012000"/>
              <a:gd name="connsiteX1218" fmla="*/ 2965320 w 6012000"/>
              <a:gd name="connsiteY1218" fmla="*/ 505250 h 6012000"/>
              <a:gd name="connsiteX1219" fmla="*/ 3006892 w 6012000"/>
              <a:gd name="connsiteY1219" fmla="*/ 523874 h 6012000"/>
              <a:gd name="connsiteX1220" fmla="*/ 3124790 w 6012000"/>
              <a:gd name="connsiteY1220" fmla="*/ 529057 h 6012000"/>
              <a:gd name="connsiteX1221" fmla="*/ 3137910 w 6012000"/>
              <a:gd name="connsiteY1221" fmla="*/ 524589 h 6012000"/>
              <a:gd name="connsiteX1222" fmla="*/ 3137912 w 6012000"/>
              <a:gd name="connsiteY1222" fmla="*/ 530029 h 6012000"/>
              <a:gd name="connsiteX1223" fmla="*/ 3107852 w 6012000"/>
              <a:gd name="connsiteY1223" fmla="*/ 544909 h 6012000"/>
              <a:gd name="connsiteX1224" fmla="*/ 3013912 w 6012000"/>
              <a:gd name="connsiteY1224" fmla="*/ 591095 h 6012000"/>
              <a:gd name="connsiteX1225" fmla="*/ 2996186 w 6012000"/>
              <a:gd name="connsiteY1225" fmla="*/ 597601 h 6012000"/>
              <a:gd name="connsiteX1226" fmla="*/ 2980528 w 6012000"/>
              <a:gd name="connsiteY1226" fmla="*/ 594700 h 6012000"/>
              <a:gd name="connsiteX1227" fmla="*/ 2973036 w 6012000"/>
              <a:gd name="connsiteY1227" fmla="*/ 625718 h 6012000"/>
              <a:gd name="connsiteX1228" fmla="*/ 3022696 w 6012000"/>
              <a:gd name="connsiteY1228" fmla="*/ 625442 h 6012000"/>
              <a:gd name="connsiteX1229" fmla="*/ 3077196 w 6012000"/>
              <a:gd name="connsiteY1229" fmla="*/ 596304 h 6012000"/>
              <a:gd name="connsiteX1230" fmla="*/ 3135172 w 6012000"/>
              <a:gd name="connsiteY1230" fmla="*/ 570178 h 6012000"/>
              <a:gd name="connsiteX1231" fmla="*/ 3133454 w 6012000"/>
              <a:gd name="connsiteY1231" fmla="*/ 603790 h 6012000"/>
              <a:gd name="connsiteX1232" fmla="*/ 3130484 w 6012000"/>
              <a:gd name="connsiteY1232" fmla="*/ 714840 h 6012000"/>
              <a:gd name="connsiteX1233" fmla="*/ 3132736 w 6012000"/>
              <a:gd name="connsiteY1233" fmla="*/ 759667 h 6012000"/>
              <a:gd name="connsiteX1234" fmla="*/ 3135752 w 6012000"/>
              <a:gd name="connsiteY1234" fmla="*/ 811886 h 6012000"/>
              <a:gd name="connsiteX1235" fmla="*/ 3151454 w 6012000"/>
              <a:gd name="connsiteY1235" fmla="*/ 849149 h 6012000"/>
              <a:gd name="connsiteX1236" fmla="*/ 3170940 w 6012000"/>
              <a:gd name="connsiteY1236" fmla="*/ 874420 h 6012000"/>
              <a:gd name="connsiteX1237" fmla="*/ 3187416 w 6012000"/>
              <a:gd name="connsiteY1237" fmla="*/ 829684 h 6012000"/>
              <a:gd name="connsiteX1238" fmla="*/ 3192720 w 6012000"/>
              <a:gd name="connsiteY1238" fmla="*/ 757066 h 6012000"/>
              <a:gd name="connsiteX1239" fmla="*/ 3191176 w 6012000"/>
              <a:gd name="connsiteY1239" fmla="*/ 685105 h 6012000"/>
              <a:gd name="connsiteX1240" fmla="*/ 3192740 w 6012000"/>
              <a:gd name="connsiteY1240" fmla="*/ 659923 h 6012000"/>
              <a:gd name="connsiteX1241" fmla="*/ 3194890 w 6012000"/>
              <a:gd name="connsiteY1241" fmla="*/ 600296 h 6012000"/>
              <a:gd name="connsiteX1242" fmla="*/ 3199080 w 6012000"/>
              <a:gd name="connsiteY1242" fmla="*/ 555420 h 6012000"/>
              <a:gd name="connsiteX1243" fmla="*/ 3319096 w 6012000"/>
              <a:gd name="connsiteY1243" fmla="*/ 519930 h 6012000"/>
              <a:gd name="connsiteX1244" fmla="*/ 3346000 w 6012000"/>
              <a:gd name="connsiteY1244" fmla="*/ 502313 h 6012000"/>
              <a:gd name="connsiteX1245" fmla="*/ 3319456 w 6012000"/>
              <a:gd name="connsiteY1245" fmla="*/ 477413 h 6012000"/>
              <a:gd name="connsiteX1246" fmla="*/ 3290414 w 6012000"/>
              <a:gd name="connsiteY1246" fmla="*/ 472897 h 6012000"/>
              <a:gd name="connsiteX1247" fmla="*/ 3223864 w 6012000"/>
              <a:gd name="connsiteY1247" fmla="*/ 495001 h 6012000"/>
              <a:gd name="connsiteX1248" fmla="*/ 3227492 w 6012000"/>
              <a:gd name="connsiteY1248" fmla="*/ 501287 h 6012000"/>
              <a:gd name="connsiteX1249" fmla="*/ 3217340 w 6012000"/>
              <a:gd name="connsiteY1249" fmla="*/ 499599 h 6012000"/>
              <a:gd name="connsiteX1250" fmla="*/ 3192198 w 6012000"/>
              <a:gd name="connsiteY1250" fmla="*/ 510821 h 6012000"/>
              <a:gd name="connsiteX1251" fmla="*/ 3191148 w 6012000"/>
              <a:gd name="connsiteY1251" fmla="*/ 415703 h 6012000"/>
              <a:gd name="connsiteX1252" fmla="*/ 3184436 w 6012000"/>
              <a:gd name="connsiteY1252" fmla="*/ 345708 h 6012000"/>
              <a:gd name="connsiteX1253" fmla="*/ 3184320 w 6012000"/>
              <a:gd name="connsiteY1253" fmla="*/ 307941 h 6012000"/>
              <a:gd name="connsiteX1254" fmla="*/ 3172402 w 6012000"/>
              <a:gd name="connsiteY1254" fmla="*/ 266987 h 6012000"/>
              <a:gd name="connsiteX1255" fmla="*/ 3130748 w 6012000"/>
              <a:gd name="connsiteY1255" fmla="*/ 246222 h 6012000"/>
              <a:gd name="connsiteX1256" fmla="*/ 3105684 w 6012000"/>
              <a:gd name="connsiteY1256" fmla="*/ 240990 h 6012000"/>
              <a:gd name="connsiteX1257" fmla="*/ 3006000 w 6012000"/>
              <a:gd name="connsiteY1257" fmla="*/ 144000 h 6012000"/>
              <a:gd name="connsiteX1258" fmla="*/ 5868000 w 6012000"/>
              <a:gd name="connsiteY1258" fmla="*/ 3006000 h 6012000"/>
              <a:gd name="connsiteX1259" fmla="*/ 3006000 w 6012000"/>
              <a:gd name="connsiteY1259" fmla="*/ 5868000 h 6012000"/>
              <a:gd name="connsiteX1260" fmla="*/ 144000 w 6012000"/>
              <a:gd name="connsiteY1260" fmla="*/ 3006000 h 6012000"/>
              <a:gd name="connsiteX1261" fmla="*/ 3006000 w 6012000"/>
              <a:gd name="connsiteY1261" fmla="*/ 144000 h 6012000"/>
              <a:gd name="connsiteX1262" fmla="*/ 3006000 w 6012000"/>
              <a:gd name="connsiteY1262" fmla="*/ 54529 h 6012000"/>
              <a:gd name="connsiteX1263" fmla="*/ 54530 w 6012000"/>
              <a:gd name="connsiteY1263" fmla="*/ 3006000 h 6012000"/>
              <a:gd name="connsiteX1264" fmla="*/ 3006000 w 6012000"/>
              <a:gd name="connsiteY1264" fmla="*/ 5957471 h 6012000"/>
              <a:gd name="connsiteX1265" fmla="*/ 5957472 w 6012000"/>
              <a:gd name="connsiteY1265" fmla="*/ 3006000 h 6012000"/>
              <a:gd name="connsiteX1266" fmla="*/ 3006000 w 6012000"/>
              <a:gd name="connsiteY1266" fmla="*/ 54529 h 6012000"/>
              <a:gd name="connsiteX1267" fmla="*/ 3006000 w 6012000"/>
              <a:gd name="connsiteY1267" fmla="*/ 0 h 6012000"/>
              <a:gd name="connsiteX1268" fmla="*/ 6012000 w 6012000"/>
              <a:gd name="connsiteY1268" fmla="*/ 3006000 h 6012000"/>
              <a:gd name="connsiteX1269" fmla="*/ 3006000 w 6012000"/>
              <a:gd name="connsiteY1269" fmla="*/ 6012000 h 6012000"/>
              <a:gd name="connsiteX1270" fmla="*/ 0 w 6012000"/>
              <a:gd name="connsiteY1270" fmla="*/ 3006000 h 6012000"/>
              <a:gd name="connsiteX1271" fmla="*/ 3006000 w 6012000"/>
              <a:gd name="connsiteY1271"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4789756" y="2385850"/>
                </a:moveTo>
                <a:lnTo>
                  <a:pt x="4790344" y="2386299"/>
                </a:lnTo>
                <a:lnTo>
                  <a:pt x="4790075" y="2386720"/>
                </a:ln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noFill/>
          <a:ln>
            <a:solidFill>
              <a:schemeClr val="bg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dirty="0">
              <a:solidFill>
                <a:schemeClr val="tx1"/>
              </a:solidFill>
            </a:endParaRPr>
          </a:p>
        </p:txBody>
      </p:sp>
      <p:sp>
        <p:nvSpPr>
          <p:cNvPr id="5" name="矩形 4">
            <a:extLst>
              <a:ext uri="{FF2B5EF4-FFF2-40B4-BE49-F238E27FC236}">
                <a16:creationId xmlns:a16="http://schemas.microsoft.com/office/drawing/2014/main" id="{6D95069C-5D09-405F-9213-98E7CE7196F7}"/>
              </a:ext>
            </a:extLst>
          </p:cNvPr>
          <p:cNvSpPr/>
          <p:nvPr userDrawn="1"/>
        </p:nvSpPr>
        <p:spPr>
          <a:xfrm>
            <a:off x="0" y="6066000"/>
            <a:ext cx="12192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F04FDAE9-5121-4D09-A20B-40886A038736}"/>
              </a:ext>
            </a:extLst>
          </p:cNvPr>
          <p:cNvSpPr txBox="1"/>
          <p:nvPr userDrawn="1"/>
        </p:nvSpPr>
        <p:spPr>
          <a:xfrm>
            <a:off x="749525" y="6288715"/>
            <a:ext cx="1964352" cy="346570"/>
          </a:xfrm>
          <a:prstGeom prst="rect">
            <a:avLst/>
          </a:prstGeom>
          <a:noFill/>
        </p:spPr>
        <p:txBody>
          <a:bodyPr wrap="square" rtlCol="0">
            <a:spAutoFit/>
          </a:bodyPr>
          <a:lstStyle/>
          <a:p>
            <a:pPr algn="dist">
              <a:lnSpc>
                <a:spcPct val="130000"/>
              </a:lnSpc>
            </a:pPr>
            <a:r>
              <a:rPr lang="zh-CN" altLang="en-US" sz="1400" b="0" i="0" kern="1200" dirty="0">
                <a:solidFill>
                  <a:schemeClr val="bg1">
                    <a:lumMod val="95000"/>
                  </a:schemeClr>
                </a:solidFill>
                <a:effectLst/>
                <a:latin typeface="+mn-ea"/>
                <a:ea typeface="+mn-ea"/>
                <a:cs typeface="+mn-cs"/>
              </a:rPr>
              <a:t>博学笃志 格物明德</a:t>
            </a:r>
            <a:endParaRPr lang="zh-CN" altLang="en-US" sz="1000" spc="100" dirty="0">
              <a:solidFill>
                <a:schemeClr val="bg1">
                  <a:lumMod val="95000"/>
                </a:schemeClr>
              </a:solidFill>
              <a:latin typeface="+mn-ea"/>
              <a:ea typeface="+mn-ea"/>
            </a:endParaRPr>
          </a:p>
        </p:txBody>
      </p:sp>
      <p:sp>
        <p:nvSpPr>
          <p:cNvPr id="9" name="任意多边形: 形状 8">
            <a:extLst>
              <a:ext uri="{FF2B5EF4-FFF2-40B4-BE49-F238E27FC236}">
                <a16:creationId xmlns:a16="http://schemas.microsoft.com/office/drawing/2014/main" id="{3774DFC0-B984-400F-A93A-A43F7FEE1971}"/>
              </a:ext>
            </a:extLst>
          </p:cNvPr>
          <p:cNvSpPr>
            <a:spLocks noChangeAspect="1"/>
          </p:cNvSpPr>
          <p:nvPr userDrawn="1"/>
        </p:nvSpPr>
        <p:spPr>
          <a:xfrm>
            <a:off x="10974475" y="6228000"/>
            <a:ext cx="468000" cy="468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dirty="0">
              <a:solidFill>
                <a:schemeClr val="tx1"/>
              </a:solidFill>
            </a:endParaRPr>
          </a:p>
        </p:txBody>
      </p:sp>
      <p:sp>
        <p:nvSpPr>
          <p:cNvPr id="11" name="椭圆 10">
            <a:extLst>
              <a:ext uri="{FF2B5EF4-FFF2-40B4-BE49-F238E27FC236}">
                <a16:creationId xmlns:a16="http://schemas.microsoft.com/office/drawing/2014/main" id="{B738050F-BEF3-4F73-BC5E-D4BEC81397E2}"/>
              </a:ext>
            </a:extLst>
          </p:cNvPr>
          <p:cNvSpPr>
            <a:spLocks noChangeAspect="1"/>
          </p:cNvSpPr>
          <p:nvPr userDrawn="1"/>
        </p:nvSpPr>
        <p:spPr>
          <a:xfrm>
            <a:off x="1657325" y="477000"/>
            <a:ext cx="108000" cy="1080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椭圆 11">
            <a:extLst>
              <a:ext uri="{FF2B5EF4-FFF2-40B4-BE49-F238E27FC236}">
                <a16:creationId xmlns:a16="http://schemas.microsoft.com/office/drawing/2014/main" id="{586F7046-3B9C-4588-AAD9-1C33C654C4C5}"/>
              </a:ext>
            </a:extLst>
          </p:cNvPr>
          <p:cNvSpPr>
            <a:spLocks noChangeAspect="1"/>
          </p:cNvSpPr>
          <p:nvPr userDrawn="1"/>
        </p:nvSpPr>
        <p:spPr>
          <a:xfrm>
            <a:off x="1211249" y="477000"/>
            <a:ext cx="108000" cy="1080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椭圆 12">
            <a:extLst>
              <a:ext uri="{FF2B5EF4-FFF2-40B4-BE49-F238E27FC236}">
                <a16:creationId xmlns:a16="http://schemas.microsoft.com/office/drawing/2014/main" id="{0D0D79D8-672E-46A9-BD40-9ACEE5BD293A}"/>
              </a:ext>
            </a:extLst>
          </p:cNvPr>
          <p:cNvSpPr>
            <a:spLocks noChangeAspect="1"/>
          </p:cNvSpPr>
          <p:nvPr userDrawn="1"/>
        </p:nvSpPr>
        <p:spPr>
          <a:xfrm>
            <a:off x="1434286" y="477000"/>
            <a:ext cx="108000" cy="1080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椭圆 13">
            <a:extLst>
              <a:ext uri="{FF2B5EF4-FFF2-40B4-BE49-F238E27FC236}">
                <a16:creationId xmlns:a16="http://schemas.microsoft.com/office/drawing/2014/main" id="{748F74B8-47C3-453D-ADB4-0ED59F27ACC0}"/>
              </a:ext>
            </a:extLst>
          </p:cNvPr>
          <p:cNvSpPr>
            <a:spLocks noChangeAspect="1"/>
          </p:cNvSpPr>
          <p:nvPr userDrawn="1"/>
        </p:nvSpPr>
        <p:spPr>
          <a:xfrm>
            <a:off x="765175" y="477000"/>
            <a:ext cx="108000" cy="108000"/>
          </a:xfrm>
          <a:prstGeom prst="ellipse">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椭圆 14">
            <a:extLst>
              <a:ext uri="{FF2B5EF4-FFF2-40B4-BE49-F238E27FC236}">
                <a16:creationId xmlns:a16="http://schemas.microsoft.com/office/drawing/2014/main" id="{87CC8C1C-645C-4B0A-BDF9-C3934276D0A5}"/>
              </a:ext>
            </a:extLst>
          </p:cNvPr>
          <p:cNvSpPr>
            <a:spLocks noChangeAspect="1"/>
          </p:cNvSpPr>
          <p:nvPr userDrawn="1"/>
        </p:nvSpPr>
        <p:spPr>
          <a:xfrm>
            <a:off x="988212" y="477000"/>
            <a:ext cx="108000" cy="1080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a:extLst>
              <a:ext uri="{FF2B5EF4-FFF2-40B4-BE49-F238E27FC236}">
                <a16:creationId xmlns:a16="http://schemas.microsoft.com/office/drawing/2014/main" id="{B5B047D3-E27E-40F7-93EE-01CF88424F28}"/>
              </a:ext>
            </a:extLst>
          </p:cNvPr>
          <p:cNvSpPr/>
          <p:nvPr userDrawn="1"/>
        </p:nvSpPr>
        <p:spPr>
          <a:xfrm>
            <a:off x="7481916" y="337473"/>
            <a:ext cx="4325005" cy="38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1600" cap="small" dirty="0">
                <a:solidFill>
                  <a:schemeClr val="tx2"/>
                </a:solidFill>
                <a:latin typeface="+mj-lt"/>
                <a:ea typeface="+mj-ea"/>
              </a:rPr>
              <a:t>University of Chinese Academy of Sciences</a:t>
            </a:r>
          </a:p>
        </p:txBody>
      </p:sp>
      <p:grpSp>
        <p:nvGrpSpPr>
          <p:cNvPr id="17" name="组合 16">
            <a:extLst>
              <a:ext uri="{FF2B5EF4-FFF2-40B4-BE49-F238E27FC236}">
                <a16:creationId xmlns:a16="http://schemas.microsoft.com/office/drawing/2014/main" id="{7E2C7879-4F3C-4B7A-B937-70C79A7A5DCF}"/>
              </a:ext>
            </a:extLst>
          </p:cNvPr>
          <p:cNvGrpSpPr>
            <a:grpSpLocks noChangeAspect="1"/>
          </p:cNvGrpSpPr>
          <p:nvPr userDrawn="1"/>
        </p:nvGrpSpPr>
        <p:grpSpPr>
          <a:xfrm>
            <a:off x="9067944" y="1809000"/>
            <a:ext cx="1152950" cy="3240000"/>
            <a:chOff x="1754883" y="1405682"/>
            <a:chExt cx="1511147" cy="4246600"/>
          </a:xfrm>
        </p:grpSpPr>
        <p:sp>
          <p:nvSpPr>
            <p:cNvPr id="18" name="文本框 17">
              <a:extLst>
                <a:ext uri="{FF2B5EF4-FFF2-40B4-BE49-F238E27FC236}">
                  <a16:creationId xmlns:a16="http://schemas.microsoft.com/office/drawing/2014/main" id="{DD428AB7-E311-4600-A082-53B441D1CB8B}"/>
                </a:ext>
              </a:extLst>
            </p:cNvPr>
            <p:cNvSpPr txBox="1"/>
            <p:nvPr/>
          </p:nvSpPr>
          <p:spPr>
            <a:xfrm>
              <a:off x="1861659" y="1642714"/>
              <a:ext cx="1297598" cy="3646489"/>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a:solidFill>
                <a:srgbClr val="0000FF"/>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1" i="1" dirty="0">
                <a:ln>
                  <a:solidFill>
                    <a:schemeClr val="tx1"/>
                  </a:solidFill>
                </a:ln>
                <a:noFill/>
              </a:endParaRPr>
            </a:p>
          </p:txBody>
        </p:sp>
        <p:sp>
          <p:nvSpPr>
            <p:cNvPr id="19" name="文本框 18">
              <a:extLst>
                <a:ext uri="{FF2B5EF4-FFF2-40B4-BE49-F238E27FC236}">
                  <a16:creationId xmlns:a16="http://schemas.microsoft.com/office/drawing/2014/main" id="{2F452652-BF9B-48C3-A363-9120623476CF}"/>
                </a:ext>
              </a:extLst>
            </p:cNvPr>
            <p:cNvSpPr txBox="1"/>
            <p:nvPr/>
          </p:nvSpPr>
          <p:spPr>
            <a:xfrm rot="42263">
              <a:off x="1858215" y="1635068"/>
              <a:ext cx="1304487" cy="3665848"/>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0606FC">
                  <a:alpha val="98065"/>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1" i="1" dirty="0">
                <a:ln>
                  <a:solidFill>
                    <a:schemeClr val="tx1"/>
                  </a:solidFill>
                </a:ln>
                <a:solidFill>
                  <a:srgbClr val="FFFFFF"/>
                </a:solidFill>
              </a:endParaRPr>
            </a:p>
          </p:txBody>
        </p:sp>
        <p:sp>
          <p:nvSpPr>
            <p:cNvPr id="20" name="文本框 19">
              <a:extLst>
                <a:ext uri="{FF2B5EF4-FFF2-40B4-BE49-F238E27FC236}">
                  <a16:creationId xmlns:a16="http://schemas.microsoft.com/office/drawing/2014/main" id="{605660F2-0AF2-45E6-9D7A-F4727B53C759}"/>
                </a:ext>
              </a:extLst>
            </p:cNvPr>
            <p:cNvSpPr txBox="1"/>
            <p:nvPr/>
          </p:nvSpPr>
          <p:spPr>
            <a:xfrm rot="84527">
              <a:off x="1854770" y="1627422"/>
              <a:ext cx="1311375" cy="3685206"/>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0C0CFA">
                  <a:alpha val="96129"/>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1" i="1" dirty="0">
                <a:ln>
                  <a:solidFill>
                    <a:schemeClr val="tx1"/>
                  </a:solidFill>
                </a:ln>
                <a:solidFill>
                  <a:srgbClr val="FFFFFF"/>
                </a:solidFill>
              </a:endParaRPr>
            </a:p>
          </p:txBody>
        </p:sp>
        <p:sp>
          <p:nvSpPr>
            <p:cNvPr id="21" name="文本框 20">
              <a:extLst>
                <a:ext uri="{FF2B5EF4-FFF2-40B4-BE49-F238E27FC236}">
                  <a16:creationId xmlns:a16="http://schemas.microsoft.com/office/drawing/2014/main" id="{173B7282-388F-4210-AE9A-C3C5DB7C9B2D}"/>
                </a:ext>
              </a:extLst>
            </p:cNvPr>
            <p:cNvSpPr txBox="1"/>
            <p:nvPr/>
          </p:nvSpPr>
          <p:spPr>
            <a:xfrm rot="126790">
              <a:off x="1851326" y="1619775"/>
              <a:ext cx="1318264" cy="3704564"/>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1212F8">
                  <a:alpha val="94194"/>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1" i="1" dirty="0">
                <a:ln>
                  <a:solidFill>
                    <a:schemeClr val="tx1"/>
                  </a:solidFill>
                </a:ln>
                <a:solidFill>
                  <a:srgbClr val="FFFFFF"/>
                </a:solidFill>
              </a:endParaRPr>
            </a:p>
          </p:txBody>
        </p:sp>
        <p:sp>
          <p:nvSpPr>
            <p:cNvPr id="22" name="文本框 21">
              <a:extLst>
                <a:ext uri="{FF2B5EF4-FFF2-40B4-BE49-F238E27FC236}">
                  <a16:creationId xmlns:a16="http://schemas.microsoft.com/office/drawing/2014/main" id="{CECBBA12-1A98-4495-856B-53D8BCDA5E89}"/>
                </a:ext>
              </a:extLst>
            </p:cNvPr>
            <p:cNvSpPr txBox="1"/>
            <p:nvPr/>
          </p:nvSpPr>
          <p:spPr>
            <a:xfrm rot="169054">
              <a:off x="1847881" y="1612129"/>
              <a:ext cx="1325153" cy="3723923"/>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1818F6">
                  <a:alpha val="92258"/>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1" i="1" dirty="0">
                <a:ln>
                  <a:solidFill>
                    <a:schemeClr val="tx1"/>
                  </a:solidFill>
                </a:ln>
                <a:solidFill>
                  <a:srgbClr val="FFFFFF"/>
                </a:solidFill>
              </a:endParaRPr>
            </a:p>
          </p:txBody>
        </p:sp>
        <p:sp>
          <p:nvSpPr>
            <p:cNvPr id="23" name="文本框 22">
              <a:extLst>
                <a:ext uri="{FF2B5EF4-FFF2-40B4-BE49-F238E27FC236}">
                  <a16:creationId xmlns:a16="http://schemas.microsoft.com/office/drawing/2014/main" id="{3466A953-5053-4684-B475-C369C5EDA1BA}"/>
                </a:ext>
              </a:extLst>
            </p:cNvPr>
            <p:cNvSpPr txBox="1"/>
            <p:nvPr/>
          </p:nvSpPr>
          <p:spPr>
            <a:xfrm rot="211317">
              <a:off x="1844437" y="1604483"/>
              <a:ext cx="1332041" cy="3743281"/>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1E1EF4">
                  <a:alpha val="90323"/>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1" i="1" dirty="0">
                <a:ln>
                  <a:solidFill>
                    <a:schemeClr val="tx1"/>
                  </a:solidFill>
                </a:ln>
                <a:solidFill>
                  <a:srgbClr val="FFFFFF"/>
                </a:solidFill>
              </a:endParaRPr>
            </a:p>
          </p:txBody>
        </p:sp>
        <p:sp>
          <p:nvSpPr>
            <p:cNvPr id="24" name="文本框 23">
              <a:extLst>
                <a:ext uri="{FF2B5EF4-FFF2-40B4-BE49-F238E27FC236}">
                  <a16:creationId xmlns:a16="http://schemas.microsoft.com/office/drawing/2014/main" id="{AC1688D9-5122-42F4-99B9-3FE6C146B0F4}"/>
                </a:ext>
              </a:extLst>
            </p:cNvPr>
            <p:cNvSpPr txBox="1"/>
            <p:nvPr/>
          </p:nvSpPr>
          <p:spPr>
            <a:xfrm rot="253581">
              <a:off x="1840993" y="1596837"/>
              <a:ext cx="1338930" cy="3762640"/>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2424F2">
                  <a:alpha val="88387"/>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1" i="1" dirty="0">
                <a:ln>
                  <a:solidFill>
                    <a:schemeClr val="tx1"/>
                  </a:solidFill>
                </a:ln>
                <a:solidFill>
                  <a:srgbClr val="FFFFFF"/>
                </a:solidFill>
              </a:endParaRPr>
            </a:p>
          </p:txBody>
        </p:sp>
        <p:sp>
          <p:nvSpPr>
            <p:cNvPr id="25" name="文本框 24">
              <a:extLst>
                <a:ext uri="{FF2B5EF4-FFF2-40B4-BE49-F238E27FC236}">
                  <a16:creationId xmlns:a16="http://schemas.microsoft.com/office/drawing/2014/main" id="{B6C6E0BD-A5E3-449E-A16D-297060EEA322}"/>
                </a:ext>
              </a:extLst>
            </p:cNvPr>
            <p:cNvSpPr txBox="1"/>
            <p:nvPr/>
          </p:nvSpPr>
          <p:spPr>
            <a:xfrm rot="295844">
              <a:off x="1837548" y="1589191"/>
              <a:ext cx="1345819" cy="3781998"/>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2B2BF0">
                  <a:alpha val="86452"/>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1" i="1" dirty="0">
                <a:ln>
                  <a:solidFill>
                    <a:schemeClr val="tx1"/>
                  </a:solidFill>
                </a:ln>
                <a:solidFill>
                  <a:srgbClr val="FFFFFF"/>
                </a:solidFill>
              </a:endParaRPr>
            </a:p>
          </p:txBody>
        </p:sp>
        <p:sp>
          <p:nvSpPr>
            <p:cNvPr id="26" name="文本框 25">
              <a:extLst>
                <a:ext uri="{FF2B5EF4-FFF2-40B4-BE49-F238E27FC236}">
                  <a16:creationId xmlns:a16="http://schemas.microsoft.com/office/drawing/2014/main" id="{CCB2E109-308E-47F5-991B-7274FA690A06}"/>
                </a:ext>
              </a:extLst>
            </p:cNvPr>
            <p:cNvSpPr txBox="1"/>
            <p:nvPr/>
          </p:nvSpPr>
          <p:spPr>
            <a:xfrm rot="338107">
              <a:off x="1834104" y="1581545"/>
              <a:ext cx="1352707" cy="3801356"/>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3131EE">
                  <a:alpha val="84516"/>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1" i="1" dirty="0">
                <a:ln>
                  <a:solidFill>
                    <a:schemeClr val="tx1"/>
                  </a:solidFill>
                </a:ln>
                <a:solidFill>
                  <a:srgbClr val="FFFFFF"/>
                </a:solidFill>
              </a:endParaRPr>
            </a:p>
          </p:txBody>
        </p:sp>
        <p:sp>
          <p:nvSpPr>
            <p:cNvPr id="27" name="文本框 26">
              <a:extLst>
                <a:ext uri="{FF2B5EF4-FFF2-40B4-BE49-F238E27FC236}">
                  <a16:creationId xmlns:a16="http://schemas.microsoft.com/office/drawing/2014/main" id="{AA6867CD-C9AD-4DC7-84BA-4EF3A8A2FEDF}"/>
                </a:ext>
              </a:extLst>
            </p:cNvPr>
            <p:cNvSpPr txBox="1"/>
            <p:nvPr/>
          </p:nvSpPr>
          <p:spPr>
            <a:xfrm rot="380371">
              <a:off x="1830660" y="1573898"/>
              <a:ext cx="1359596" cy="3820715"/>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3737EC">
                  <a:alpha val="82581"/>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1" i="1" dirty="0">
                <a:ln>
                  <a:solidFill>
                    <a:schemeClr val="tx1"/>
                  </a:solidFill>
                </a:ln>
                <a:solidFill>
                  <a:srgbClr val="FFFFFF"/>
                </a:solidFill>
              </a:endParaRPr>
            </a:p>
          </p:txBody>
        </p:sp>
        <p:sp>
          <p:nvSpPr>
            <p:cNvPr id="28" name="文本框 27">
              <a:extLst>
                <a:ext uri="{FF2B5EF4-FFF2-40B4-BE49-F238E27FC236}">
                  <a16:creationId xmlns:a16="http://schemas.microsoft.com/office/drawing/2014/main" id="{B43AA292-EFDB-43FA-BAE1-599679625F5C}"/>
                </a:ext>
              </a:extLst>
            </p:cNvPr>
            <p:cNvSpPr txBox="1"/>
            <p:nvPr/>
          </p:nvSpPr>
          <p:spPr>
            <a:xfrm rot="422634">
              <a:off x="1827215" y="1566252"/>
              <a:ext cx="1366485" cy="3840073"/>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3D3DEA">
                  <a:alpha val="80645"/>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1" i="1" dirty="0">
                <a:ln>
                  <a:solidFill>
                    <a:schemeClr val="tx1"/>
                  </a:solidFill>
                </a:ln>
                <a:solidFill>
                  <a:srgbClr val="FFFFFF"/>
                </a:solidFill>
              </a:endParaRPr>
            </a:p>
          </p:txBody>
        </p:sp>
        <p:sp>
          <p:nvSpPr>
            <p:cNvPr id="29" name="文本框 28">
              <a:extLst>
                <a:ext uri="{FF2B5EF4-FFF2-40B4-BE49-F238E27FC236}">
                  <a16:creationId xmlns:a16="http://schemas.microsoft.com/office/drawing/2014/main" id="{6EA9BC21-ABEE-4771-A6B8-B3FD4045EE35}"/>
                </a:ext>
              </a:extLst>
            </p:cNvPr>
            <p:cNvSpPr txBox="1"/>
            <p:nvPr/>
          </p:nvSpPr>
          <p:spPr>
            <a:xfrm rot="464898">
              <a:off x="1823771" y="1558606"/>
              <a:ext cx="1373373" cy="3859432"/>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4343E8">
                  <a:alpha val="78710"/>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1" i="1" dirty="0">
                <a:ln>
                  <a:solidFill>
                    <a:schemeClr val="tx1"/>
                  </a:solidFill>
                </a:ln>
                <a:solidFill>
                  <a:srgbClr val="FFFFFF"/>
                </a:solidFill>
              </a:endParaRPr>
            </a:p>
          </p:txBody>
        </p:sp>
        <p:sp>
          <p:nvSpPr>
            <p:cNvPr id="30" name="文本框 29">
              <a:extLst>
                <a:ext uri="{FF2B5EF4-FFF2-40B4-BE49-F238E27FC236}">
                  <a16:creationId xmlns:a16="http://schemas.microsoft.com/office/drawing/2014/main" id="{3C4A2ADA-F161-4B27-AF42-339C8128DDA9}"/>
                </a:ext>
              </a:extLst>
            </p:cNvPr>
            <p:cNvSpPr txBox="1"/>
            <p:nvPr/>
          </p:nvSpPr>
          <p:spPr>
            <a:xfrm rot="507161">
              <a:off x="1820326" y="1550960"/>
              <a:ext cx="1380262" cy="3878790"/>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4949E6">
                  <a:alpha val="76774"/>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1" i="1" dirty="0">
                <a:ln>
                  <a:solidFill>
                    <a:schemeClr val="tx1"/>
                  </a:solidFill>
                </a:ln>
                <a:solidFill>
                  <a:srgbClr val="FFFFFF"/>
                </a:solidFill>
              </a:endParaRPr>
            </a:p>
          </p:txBody>
        </p:sp>
        <p:sp>
          <p:nvSpPr>
            <p:cNvPr id="31" name="文本框 30">
              <a:extLst>
                <a:ext uri="{FF2B5EF4-FFF2-40B4-BE49-F238E27FC236}">
                  <a16:creationId xmlns:a16="http://schemas.microsoft.com/office/drawing/2014/main" id="{2F48553C-8C58-40B7-9427-56B2FD924F92}"/>
                </a:ext>
              </a:extLst>
            </p:cNvPr>
            <p:cNvSpPr txBox="1"/>
            <p:nvPr/>
          </p:nvSpPr>
          <p:spPr>
            <a:xfrm rot="549424">
              <a:off x="1816882" y="1543314"/>
              <a:ext cx="1387151" cy="3898148"/>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5050E4">
                  <a:alpha val="74839"/>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1" i="1" dirty="0">
                <a:ln>
                  <a:solidFill>
                    <a:schemeClr val="tx1"/>
                  </a:solidFill>
                </a:ln>
                <a:solidFill>
                  <a:srgbClr val="FFFFFF"/>
                </a:solidFill>
              </a:endParaRPr>
            </a:p>
          </p:txBody>
        </p:sp>
        <p:sp>
          <p:nvSpPr>
            <p:cNvPr id="32" name="文本框 31">
              <a:extLst>
                <a:ext uri="{FF2B5EF4-FFF2-40B4-BE49-F238E27FC236}">
                  <a16:creationId xmlns:a16="http://schemas.microsoft.com/office/drawing/2014/main" id="{32D00F49-A8D2-453F-9338-76F95DDD173F}"/>
                </a:ext>
              </a:extLst>
            </p:cNvPr>
            <p:cNvSpPr txBox="1"/>
            <p:nvPr/>
          </p:nvSpPr>
          <p:spPr>
            <a:xfrm rot="591688">
              <a:off x="1813438" y="1535667"/>
              <a:ext cx="1394040" cy="3917507"/>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5656E2">
                  <a:alpha val="72903"/>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1" i="1" dirty="0">
                <a:ln>
                  <a:solidFill>
                    <a:schemeClr val="tx1"/>
                  </a:solidFill>
                </a:ln>
                <a:solidFill>
                  <a:srgbClr val="FFFFFF"/>
                </a:solidFill>
              </a:endParaRPr>
            </a:p>
          </p:txBody>
        </p:sp>
        <p:sp>
          <p:nvSpPr>
            <p:cNvPr id="33" name="文本框 32">
              <a:extLst>
                <a:ext uri="{FF2B5EF4-FFF2-40B4-BE49-F238E27FC236}">
                  <a16:creationId xmlns:a16="http://schemas.microsoft.com/office/drawing/2014/main" id="{2AF29FD6-5D9C-4D8F-8220-9D18AC77D8C9}"/>
                </a:ext>
              </a:extLst>
            </p:cNvPr>
            <p:cNvSpPr txBox="1"/>
            <p:nvPr/>
          </p:nvSpPr>
          <p:spPr>
            <a:xfrm rot="633951">
              <a:off x="1809993" y="1528021"/>
              <a:ext cx="1400928" cy="3936866"/>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5C5CE0">
                  <a:alpha val="70968"/>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1" i="1" dirty="0">
                <a:ln>
                  <a:solidFill>
                    <a:schemeClr val="tx1"/>
                  </a:solidFill>
                </a:ln>
                <a:solidFill>
                  <a:srgbClr val="FFFFFF"/>
                </a:solidFill>
              </a:endParaRPr>
            </a:p>
          </p:txBody>
        </p:sp>
        <p:sp>
          <p:nvSpPr>
            <p:cNvPr id="34" name="文本框 33">
              <a:extLst>
                <a:ext uri="{FF2B5EF4-FFF2-40B4-BE49-F238E27FC236}">
                  <a16:creationId xmlns:a16="http://schemas.microsoft.com/office/drawing/2014/main" id="{62C13324-38CC-4D5E-AFB9-3ADEF6CD656E}"/>
                </a:ext>
              </a:extLst>
            </p:cNvPr>
            <p:cNvSpPr txBox="1"/>
            <p:nvPr/>
          </p:nvSpPr>
          <p:spPr>
            <a:xfrm rot="676215">
              <a:off x="1806549" y="1520375"/>
              <a:ext cx="1407817" cy="3956224"/>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6262DD">
                  <a:alpha val="69032"/>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1" i="1" dirty="0">
                <a:ln>
                  <a:solidFill>
                    <a:schemeClr val="tx1"/>
                  </a:solidFill>
                </a:ln>
                <a:solidFill>
                  <a:srgbClr val="FFFFFF"/>
                </a:solidFill>
              </a:endParaRPr>
            </a:p>
          </p:txBody>
        </p:sp>
        <p:sp>
          <p:nvSpPr>
            <p:cNvPr id="35" name="文本框 34">
              <a:extLst>
                <a:ext uri="{FF2B5EF4-FFF2-40B4-BE49-F238E27FC236}">
                  <a16:creationId xmlns:a16="http://schemas.microsoft.com/office/drawing/2014/main" id="{9BAB6F42-8291-4521-99BA-5DF46D9D288E}"/>
                </a:ext>
              </a:extLst>
            </p:cNvPr>
            <p:cNvSpPr txBox="1"/>
            <p:nvPr/>
          </p:nvSpPr>
          <p:spPr>
            <a:xfrm rot="718478">
              <a:off x="1803104" y="1512729"/>
              <a:ext cx="1414706" cy="3975582"/>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6868DB">
                  <a:alpha val="67097"/>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1" i="1" dirty="0">
                <a:ln>
                  <a:solidFill>
                    <a:schemeClr val="tx1"/>
                  </a:solidFill>
                </a:ln>
                <a:solidFill>
                  <a:srgbClr val="FFFFFF"/>
                </a:solidFill>
              </a:endParaRPr>
            </a:p>
          </p:txBody>
        </p:sp>
        <p:sp>
          <p:nvSpPr>
            <p:cNvPr id="36" name="文本框 35">
              <a:extLst>
                <a:ext uri="{FF2B5EF4-FFF2-40B4-BE49-F238E27FC236}">
                  <a16:creationId xmlns:a16="http://schemas.microsoft.com/office/drawing/2014/main" id="{5E2190AC-5FD5-4EE7-9CDA-6A625DE44C11}"/>
                </a:ext>
              </a:extLst>
            </p:cNvPr>
            <p:cNvSpPr txBox="1"/>
            <p:nvPr/>
          </p:nvSpPr>
          <p:spPr>
            <a:xfrm rot="760742">
              <a:off x="1799660" y="1505083"/>
              <a:ext cx="1421594" cy="3994941"/>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6E6ED9">
                  <a:alpha val="65161"/>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1" i="1" dirty="0">
                <a:ln>
                  <a:solidFill>
                    <a:schemeClr val="tx1"/>
                  </a:solidFill>
                </a:ln>
                <a:solidFill>
                  <a:srgbClr val="FFFFFF"/>
                </a:solidFill>
              </a:endParaRPr>
            </a:p>
          </p:txBody>
        </p:sp>
        <p:sp>
          <p:nvSpPr>
            <p:cNvPr id="37" name="文本框 36">
              <a:extLst>
                <a:ext uri="{FF2B5EF4-FFF2-40B4-BE49-F238E27FC236}">
                  <a16:creationId xmlns:a16="http://schemas.microsoft.com/office/drawing/2014/main" id="{0DB74179-1FCC-4747-B3E3-75E46C745621}"/>
                </a:ext>
              </a:extLst>
            </p:cNvPr>
            <p:cNvSpPr txBox="1"/>
            <p:nvPr/>
          </p:nvSpPr>
          <p:spPr>
            <a:xfrm rot="803005">
              <a:off x="1796216" y="1497436"/>
              <a:ext cx="1428483" cy="4014299"/>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7575D7">
                  <a:alpha val="63226"/>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1" i="1" dirty="0">
                <a:ln>
                  <a:solidFill>
                    <a:schemeClr val="tx1"/>
                  </a:solidFill>
                </a:ln>
                <a:solidFill>
                  <a:srgbClr val="FFFFFF"/>
                </a:solidFill>
              </a:endParaRPr>
            </a:p>
          </p:txBody>
        </p:sp>
        <p:sp>
          <p:nvSpPr>
            <p:cNvPr id="38" name="文本框 37">
              <a:extLst>
                <a:ext uri="{FF2B5EF4-FFF2-40B4-BE49-F238E27FC236}">
                  <a16:creationId xmlns:a16="http://schemas.microsoft.com/office/drawing/2014/main" id="{B87E07C5-2EE8-48F5-A4EF-0D30D0B0883A}"/>
                </a:ext>
              </a:extLst>
            </p:cNvPr>
            <p:cNvSpPr txBox="1"/>
            <p:nvPr/>
          </p:nvSpPr>
          <p:spPr>
            <a:xfrm rot="845268">
              <a:off x="1792771" y="1489790"/>
              <a:ext cx="1435372" cy="4033657"/>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7B7BD5">
                  <a:alpha val="61290"/>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1" i="1" dirty="0">
                <a:ln>
                  <a:solidFill>
                    <a:schemeClr val="tx1"/>
                  </a:solidFill>
                </a:ln>
                <a:solidFill>
                  <a:srgbClr val="FFFFFF"/>
                </a:solidFill>
              </a:endParaRPr>
            </a:p>
          </p:txBody>
        </p:sp>
        <p:sp>
          <p:nvSpPr>
            <p:cNvPr id="39" name="文本框 38">
              <a:extLst>
                <a:ext uri="{FF2B5EF4-FFF2-40B4-BE49-F238E27FC236}">
                  <a16:creationId xmlns:a16="http://schemas.microsoft.com/office/drawing/2014/main" id="{BDEE4FEB-5B78-4FBE-96B3-2259C2EE5DE3}"/>
                </a:ext>
              </a:extLst>
            </p:cNvPr>
            <p:cNvSpPr txBox="1"/>
            <p:nvPr/>
          </p:nvSpPr>
          <p:spPr>
            <a:xfrm rot="887532">
              <a:off x="1789327" y="1482144"/>
              <a:ext cx="1442260" cy="4053016"/>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8181D3">
                  <a:alpha val="59355"/>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1" i="1" dirty="0">
                <a:ln>
                  <a:solidFill>
                    <a:schemeClr val="tx1"/>
                  </a:solidFill>
                </a:ln>
                <a:solidFill>
                  <a:srgbClr val="FFFFFF"/>
                </a:solidFill>
              </a:endParaRPr>
            </a:p>
          </p:txBody>
        </p:sp>
        <p:sp>
          <p:nvSpPr>
            <p:cNvPr id="40" name="文本框 39">
              <a:extLst>
                <a:ext uri="{FF2B5EF4-FFF2-40B4-BE49-F238E27FC236}">
                  <a16:creationId xmlns:a16="http://schemas.microsoft.com/office/drawing/2014/main" id="{D5CCEF52-FD58-438D-95F4-173FFFEDC614}"/>
                </a:ext>
              </a:extLst>
            </p:cNvPr>
            <p:cNvSpPr txBox="1"/>
            <p:nvPr/>
          </p:nvSpPr>
          <p:spPr>
            <a:xfrm rot="929795">
              <a:off x="1785882" y="1474498"/>
              <a:ext cx="1449149" cy="4072374"/>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8787D1">
                  <a:alpha val="57419"/>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1" i="1" dirty="0">
                <a:ln>
                  <a:solidFill>
                    <a:schemeClr val="tx1"/>
                  </a:solidFill>
                </a:ln>
                <a:solidFill>
                  <a:srgbClr val="FFFFFF"/>
                </a:solidFill>
              </a:endParaRPr>
            </a:p>
          </p:txBody>
        </p:sp>
        <p:sp>
          <p:nvSpPr>
            <p:cNvPr id="41" name="文本框 40">
              <a:extLst>
                <a:ext uri="{FF2B5EF4-FFF2-40B4-BE49-F238E27FC236}">
                  <a16:creationId xmlns:a16="http://schemas.microsoft.com/office/drawing/2014/main" id="{BB1BFD34-F798-4E2D-A3AD-2AAF5B8438C8}"/>
                </a:ext>
              </a:extLst>
            </p:cNvPr>
            <p:cNvSpPr txBox="1"/>
            <p:nvPr/>
          </p:nvSpPr>
          <p:spPr>
            <a:xfrm rot="972059">
              <a:off x="1782438" y="1466852"/>
              <a:ext cx="1456038" cy="4091733"/>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8D8DCF">
                  <a:alpha val="55484"/>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1" i="1" dirty="0">
                <a:ln>
                  <a:solidFill>
                    <a:schemeClr val="tx1"/>
                  </a:solidFill>
                </a:ln>
                <a:solidFill>
                  <a:srgbClr val="FFFFFF"/>
                </a:solidFill>
              </a:endParaRPr>
            </a:p>
          </p:txBody>
        </p:sp>
        <p:sp>
          <p:nvSpPr>
            <p:cNvPr id="42" name="文本框 41">
              <a:extLst>
                <a:ext uri="{FF2B5EF4-FFF2-40B4-BE49-F238E27FC236}">
                  <a16:creationId xmlns:a16="http://schemas.microsoft.com/office/drawing/2014/main" id="{BDE21352-305F-45A0-9310-D42827532B75}"/>
                </a:ext>
              </a:extLst>
            </p:cNvPr>
            <p:cNvSpPr txBox="1"/>
            <p:nvPr/>
          </p:nvSpPr>
          <p:spPr>
            <a:xfrm rot="1014322">
              <a:off x="1778994" y="1459205"/>
              <a:ext cx="1462926" cy="4111091"/>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9393CD">
                  <a:alpha val="53548"/>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1" i="1" dirty="0">
                <a:ln>
                  <a:solidFill>
                    <a:schemeClr val="tx1"/>
                  </a:solidFill>
                </a:ln>
                <a:solidFill>
                  <a:srgbClr val="FFFFFF"/>
                </a:solidFill>
              </a:endParaRPr>
            </a:p>
          </p:txBody>
        </p:sp>
        <p:sp>
          <p:nvSpPr>
            <p:cNvPr id="43" name="文本框 42">
              <a:extLst>
                <a:ext uri="{FF2B5EF4-FFF2-40B4-BE49-F238E27FC236}">
                  <a16:creationId xmlns:a16="http://schemas.microsoft.com/office/drawing/2014/main" id="{65EDC320-3961-4478-A6DB-F9C73ECD1327}"/>
                </a:ext>
              </a:extLst>
            </p:cNvPr>
            <p:cNvSpPr txBox="1"/>
            <p:nvPr/>
          </p:nvSpPr>
          <p:spPr>
            <a:xfrm rot="1056586">
              <a:off x="1775549" y="1451559"/>
              <a:ext cx="1469815" cy="4130449"/>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9A9ACB">
                  <a:alpha val="51613"/>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1" i="1" dirty="0">
                <a:ln>
                  <a:solidFill>
                    <a:schemeClr val="tx1"/>
                  </a:solidFill>
                </a:ln>
                <a:solidFill>
                  <a:srgbClr val="FFFFFF"/>
                </a:solidFill>
              </a:endParaRPr>
            </a:p>
          </p:txBody>
        </p:sp>
        <p:sp>
          <p:nvSpPr>
            <p:cNvPr id="44" name="文本框 43">
              <a:extLst>
                <a:ext uri="{FF2B5EF4-FFF2-40B4-BE49-F238E27FC236}">
                  <a16:creationId xmlns:a16="http://schemas.microsoft.com/office/drawing/2014/main" id="{BECA1B3B-9D0D-427E-B727-24640EBC7A7D}"/>
                </a:ext>
              </a:extLst>
            </p:cNvPr>
            <p:cNvSpPr txBox="1"/>
            <p:nvPr/>
          </p:nvSpPr>
          <p:spPr>
            <a:xfrm rot="1098849">
              <a:off x="1772105" y="1443913"/>
              <a:ext cx="1476704" cy="4149808"/>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A0A0C9">
                  <a:alpha val="49677"/>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1" i="1" dirty="0">
                <a:ln>
                  <a:solidFill>
                    <a:schemeClr val="tx1"/>
                  </a:solidFill>
                </a:ln>
                <a:solidFill>
                  <a:srgbClr val="FFFFFF"/>
                </a:solidFill>
              </a:endParaRPr>
            </a:p>
          </p:txBody>
        </p:sp>
        <p:sp>
          <p:nvSpPr>
            <p:cNvPr id="45" name="文本框 44">
              <a:extLst>
                <a:ext uri="{FF2B5EF4-FFF2-40B4-BE49-F238E27FC236}">
                  <a16:creationId xmlns:a16="http://schemas.microsoft.com/office/drawing/2014/main" id="{294CC535-BF4A-44B7-B683-7162969D932D}"/>
                </a:ext>
              </a:extLst>
            </p:cNvPr>
            <p:cNvSpPr txBox="1"/>
            <p:nvPr/>
          </p:nvSpPr>
          <p:spPr>
            <a:xfrm rot="1141112">
              <a:off x="1768661" y="1436267"/>
              <a:ext cx="1483592" cy="4169166"/>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A6A6C7">
                  <a:alpha val="47742"/>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1" i="1" dirty="0">
                <a:ln>
                  <a:solidFill>
                    <a:schemeClr val="tx1"/>
                  </a:solidFill>
                </a:ln>
                <a:solidFill>
                  <a:srgbClr val="FFFFFF"/>
                </a:solidFill>
              </a:endParaRPr>
            </a:p>
          </p:txBody>
        </p:sp>
        <p:sp>
          <p:nvSpPr>
            <p:cNvPr id="46" name="文本框 45">
              <a:extLst>
                <a:ext uri="{FF2B5EF4-FFF2-40B4-BE49-F238E27FC236}">
                  <a16:creationId xmlns:a16="http://schemas.microsoft.com/office/drawing/2014/main" id="{D536E58B-578A-4929-A57B-5D27B136A7A5}"/>
                </a:ext>
              </a:extLst>
            </p:cNvPr>
            <p:cNvSpPr txBox="1"/>
            <p:nvPr/>
          </p:nvSpPr>
          <p:spPr>
            <a:xfrm rot="1183376">
              <a:off x="1765216" y="1428621"/>
              <a:ext cx="1490481" cy="4188525"/>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ACACC5">
                  <a:alpha val="45806"/>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1" i="1" dirty="0">
                <a:ln>
                  <a:solidFill>
                    <a:schemeClr val="tx1"/>
                  </a:solidFill>
                </a:ln>
                <a:solidFill>
                  <a:srgbClr val="FFFFFF"/>
                </a:solidFill>
              </a:endParaRPr>
            </a:p>
          </p:txBody>
        </p:sp>
        <p:sp>
          <p:nvSpPr>
            <p:cNvPr id="47" name="文本框 46">
              <a:extLst>
                <a:ext uri="{FF2B5EF4-FFF2-40B4-BE49-F238E27FC236}">
                  <a16:creationId xmlns:a16="http://schemas.microsoft.com/office/drawing/2014/main" id="{04AA83A5-49FD-4B03-AF22-BB267EF7C2AC}"/>
                </a:ext>
              </a:extLst>
            </p:cNvPr>
            <p:cNvSpPr txBox="1"/>
            <p:nvPr/>
          </p:nvSpPr>
          <p:spPr>
            <a:xfrm rot="1225639">
              <a:off x="1761772" y="1420974"/>
              <a:ext cx="1497370" cy="4207883"/>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B2B2C3">
                  <a:alpha val="43871"/>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1" i="1" dirty="0">
                <a:ln>
                  <a:solidFill>
                    <a:schemeClr val="tx1"/>
                  </a:solidFill>
                </a:ln>
                <a:solidFill>
                  <a:srgbClr val="FFFFFF"/>
                </a:solidFill>
              </a:endParaRPr>
            </a:p>
          </p:txBody>
        </p:sp>
        <p:sp>
          <p:nvSpPr>
            <p:cNvPr id="48" name="文本框 47">
              <a:extLst>
                <a:ext uri="{FF2B5EF4-FFF2-40B4-BE49-F238E27FC236}">
                  <a16:creationId xmlns:a16="http://schemas.microsoft.com/office/drawing/2014/main" id="{EA681BB1-C855-4A41-B9D3-4EB639D2E30F}"/>
                </a:ext>
              </a:extLst>
            </p:cNvPr>
            <p:cNvSpPr txBox="1"/>
            <p:nvPr/>
          </p:nvSpPr>
          <p:spPr>
            <a:xfrm rot="1267903">
              <a:off x="1758327" y="1413328"/>
              <a:ext cx="1504258" cy="4227242"/>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w="9525" cap="flat" cmpd="sng" algn="ctr">
              <a:solidFill>
                <a:srgbClr val="B8B8C1">
                  <a:alpha val="41935"/>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1" i="1" dirty="0">
                <a:ln>
                  <a:solidFill>
                    <a:schemeClr val="tx1"/>
                  </a:solidFill>
                </a:ln>
                <a:solidFill>
                  <a:srgbClr val="FFFFFF"/>
                </a:solidFill>
              </a:endParaRPr>
            </a:p>
          </p:txBody>
        </p:sp>
        <p:sp>
          <p:nvSpPr>
            <p:cNvPr id="49" name="文本框 48">
              <a:extLst>
                <a:ext uri="{FF2B5EF4-FFF2-40B4-BE49-F238E27FC236}">
                  <a16:creationId xmlns:a16="http://schemas.microsoft.com/office/drawing/2014/main" id="{61A81638-EFC3-42CA-B17E-7A1FA6C99F43}"/>
                </a:ext>
              </a:extLst>
            </p:cNvPr>
            <p:cNvSpPr txBox="1"/>
            <p:nvPr/>
          </p:nvSpPr>
          <p:spPr>
            <a:xfrm rot="1310166">
              <a:off x="1754883" y="1405682"/>
              <a:ext cx="1511147" cy="4246600"/>
            </a:xfrm>
            <a:custGeom>
              <a:avLst/>
              <a:gdLst/>
              <a:ahLst/>
              <a:cxnLst/>
              <a:rect l="l" t="t" r="r" b="b"/>
              <a:pathLst>
                <a:path w="1297597" h="3646489">
                  <a:moveTo>
                    <a:pt x="216595" y="0"/>
                  </a:moveTo>
                  <a:lnTo>
                    <a:pt x="1297597" y="0"/>
                  </a:lnTo>
                  <a:lnTo>
                    <a:pt x="801852" y="3646489"/>
                  </a:lnTo>
                  <a:lnTo>
                    <a:pt x="133861" y="3646489"/>
                  </a:lnTo>
                  <a:lnTo>
                    <a:pt x="545052" y="637082"/>
                  </a:lnTo>
                  <a:lnTo>
                    <a:pt x="0" y="637082"/>
                  </a:lnTo>
                  <a:lnTo>
                    <a:pt x="216595" y="0"/>
                  </a:lnTo>
                  <a:close/>
                </a:path>
              </a:pathLst>
            </a:custGeom>
            <a:noFill/>
            <a:ln>
              <a:solidFill>
                <a:schemeClr val="bg1">
                  <a:lumMod val="75000"/>
                  <a:alpha val="40000"/>
                </a:schemeClr>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9999" b="1" i="1" dirty="0">
                <a:ln>
                  <a:solidFill>
                    <a:schemeClr val="tx1"/>
                  </a:solidFill>
                </a:ln>
                <a:noFill/>
              </a:endParaRPr>
            </a:p>
          </p:txBody>
        </p:sp>
      </p:grpSp>
      <p:sp>
        <p:nvSpPr>
          <p:cNvPr id="215" name="矩形 214">
            <a:extLst>
              <a:ext uri="{FF2B5EF4-FFF2-40B4-BE49-F238E27FC236}">
                <a16:creationId xmlns:a16="http://schemas.microsoft.com/office/drawing/2014/main" id="{A835E793-F041-4C81-8522-D462886FB54B}"/>
              </a:ext>
            </a:extLst>
          </p:cNvPr>
          <p:cNvSpPr/>
          <p:nvPr userDrawn="1"/>
        </p:nvSpPr>
        <p:spPr>
          <a:xfrm>
            <a:off x="896649" y="1202978"/>
            <a:ext cx="3701998" cy="707886"/>
          </a:xfrm>
          <a:prstGeom prst="rect">
            <a:avLst/>
          </a:prstGeom>
        </p:spPr>
        <p:txBody>
          <a:bodyPr wrap="square">
            <a:spAutoFit/>
          </a:bodyPr>
          <a:lstStyle/>
          <a:p>
            <a:r>
              <a:rPr lang="en-US" altLang="zh-CN" sz="4000" b="1" dirty="0">
                <a:solidFill>
                  <a:schemeClr val="tx2"/>
                </a:solidFill>
              </a:rPr>
              <a:t>Part One</a:t>
            </a:r>
            <a:endParaRPr lang="zh-CN" altLang="en-US" sz="4000" b="1" dirty="0">
              <a:solidFill>
                <a:schemeClr val="tx2"/>
              </a:solidFill>
            </a:endParaRPr>
          </a:p>
        </p:txBody>
      </p:sp>
    </p:spTree>
    <p:extLst>
      <p:ext uri="{BB962C8B-B14F-4D97-AF65-F5344CB8AC3E}">
        <p14:creationId xmlns:p14="http://schemas.microsoft.com/office/powerpoint/2010/main" val="889818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sp>
        <p:nvSpPr>
          <p:cNvPr id="3" name="任意多边形: 形状 2">
            <a:extLst>
              <a:ext uri="{FF2B5EF4-FFF2-40B4-BE49-F238E27FC236}">
                <a16:creationId xmlns:a16="http://schemas.microsoft.com/office/drawing/2014/main" id="{7B11898C-4029-46D7-BF56-7DC7FAFB76B2}"/>
              </a:ext>
            </a:extLst>
          </p:cNvPr>
          <p:cNvSpPr>
            <a:spLocks noChangeAspect="1"/>
          </p:cNvSpPr>
          <p:nvPr userDrawn="1"/>
        </p:nvSpPr>
        <p:spPr>
          <a:xfrm>
            <a:off x="6638419" y="423000"/>
            <a:ext cx="6012000" cy="6012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5330484 w 6012000"/>
              <a:gd name="connsiteY770" fmla="*/ 3440203 h 6012000"/>
              <a:gd name="connsiteX771" fmla="*/ 5328224 w 6012000"/>
              <a:gd name="connsiteY771" fmla="*/ 3448379 h 6012000"/>
              <a:gd name="connsiteX772" fmla="*/ 5339080 w 6012000"/>
              <a:gd name="connsiteY772" fmla="*/ 3462730 h 6012000"/>
              <a:gd name="connsiteX773" fmla="*/ 5339332 w 6012000"/>
              <a:gd name="connsiteY773" fmla="*/ 3474381 h 6012000"/>
              <a:gd name="connsiteX774" fmla="*/ 5336844 w 6012000"/>
              <a:gd name="connsiteY774" fmla="*/ 3480873 h 6012000"/>
              <a:gd name="connsiteX775" fmla="*/ 5327656 w 6012000"/>
              <a:gd name="connsiteY775" fmla="*/ 3493156 h 6012000"/>
              <a:gd name="connsiteX776" fmla="*/ 5312328 w 6012000"/>
              <a:gd name="connsiteY776" fmla="*/ 3515091 h 6012000"/>
              <a:gd name="connsiteX777" fmla="*/ 5303656 w 6012000"/>
              <a:gd name="connsiteY777" fmla="*/ 3537244 h 6012000"/>
              <a:gd name="connsiteX778" fmla="*/ 5309206 w 6012000"/>
              <a:gd name="connsiteY778" fmla="*/ 3601779 h 6012000"/>
              <a:gd name="connsiteX779" fmla="*/ 5355186 w 6012000"/>
              <a:gd name="connsiteY779" fmla="*/ 3639043 h 6012000"/>
              <a:gd name="connsiteX780" fmla="*/ 5394500 w 6012000"/>
              <a:gd name="connsiteY780" fmla="*/ 3639259 h 6012000"/>
              <a:gd name="connsiteX781" fmla="*/ 5434116 w 6012000"/>
              <a:gd name="connsiteY781" fmla="*/ 3620796 h 6012000"/>
              <a:gd name="connsiteX782" fmla="*/ 5511878 w 6012000"/>
              <a:gd name="connsiteY782" fmla="*/ 3584160 h 6012000"/>
              <a:gd name="connsiteX783" fmla="*/ 5540404 w 6012000"/>
              <a:gd name="connsiteY783" fmla="*/ 3584866 h 6012000"/>
              <a:gd name="connsiteX784" fmla="*/ 5576272 w 6012000"/>
              <a:gd name="connsiteY784" fmla="*/ 3610533 h 6012000"/>
              <a:gd name="connsiteX785" fmla="*/ 5581756 w 6012000"/>
              <a:gd name="connsiteY785" fmla="*/ 3658141 h 6012000"/>
              <a:gd name="connsiteX786" fmla="*/ 5549656 w 6012000"/>
              <a:gd name="connsiteY786" fmla="*/ 3702191 h 6012000"/>
              <a:gd name="connsiteX787" fmla="*/ 5496468 w 6012000"/>
              <a:gd name="connsiteY787" fmla="*/ 3707752 h 6012000"/>
              <a:gd name="connsiteX788" fmla="*/ 5470850 w 6012000"/>
              <a:gd name="connsiteY788" fmla="*/ 3699047 h 6012000"/>
              <a:gd name="connsiteX789" fmla="*/ 5468828 w 6012000"/>
              <a:gd name="connsiteY789" fmla="*/ 3706363 h 6012000"/>
              <a:gd name="connsiteX790" fmla="*/ 5570394 w 6012000"/>
              <a:gd name="connsiteY790" fmla="*/ 3760386 h 6012000"/>
              <a:gd name="connsiteX791" fmla="*/ 5572656 w 6012000"/>
              <a:gd name="connsiteY791" fmla="*/ 3752209 h 6012000"/>
              <a:gd name="connsiteX792" fmla="*/ 5560916 w 6012000"/>
              <a:gd name="connsiteY792" fmla="*/ 3727655 h 6012000"/>
              <a:gd name="connsiteX793" fmla="*/ 5568008 w 6012000"/>
              <a:gd name="connsiteY793" fmla="*/ 3714561 h 6012000"/>
              <a:gd name="connsiteX794" fmla="*/ 5589504 w 6012000"/>
              <a:gd name="connsiteY794" fmla="*/ 3682055 h 6012000"/>
              <a:gd name="connsiteX795" fmla="*/ 5598534 w 6012000"/>
              <a:gd name="connsiteY795" fmla="*/ 3658611 h 6012000"/>
              <a:gd name="connsiteX796" fmla="*/ 5600396 w 6012000"/>
              <a:gd name="connsiteY796" fmla="*/ 3607475 h 6012000"/>
              <a:gd name="connsiteX797" fmla="*/ 5577538 w 6012000"/>
              <a:gd name="connsiteY797" fmla="*/ 3564907 h 6012000"/>
              <a:gd name="connsiteX798" fmla="*/ 5537854 w 6012000"/>
              <a:gd name="connsiteY798" fmla="*/ 3541312 h 6012000"/>
              <a:gd name="connsiteX799" fmla="*/ 5498334 w 6012000"/>
              <a:gd name="connsiteY799" fmla="*/ 3540577 h 6012000"/>
              <a:gd name="connsiteX800" fmla="*/ 5438624 w 6012000"/>
              <a:gd name="connsiteY800" fmla="*/ 3568886 h 6012000"/>
              <a:gd name="connsiteX801" fmla="*/ 5382722 w 6012000"/>
              <a:gd name="connsiteY801" fmla="*/ 3597669 h 6012000"/>
              <a:gd name="connsiteX802" fmla="*/ 5351528 w 6012000"/>
              <a:gd name="connsiteY802" fmla="*/ 3598657 h 6012000"/>
              <a:gd name="connsiteX803" fmla="*/ 5325056 w 6012000"/>
              <a:gd name="connsiteY803" fmla="*/ 3576283 h 6012000"/>
              <a:gd name="connsiteX804" fmla="*/ 5321984 w 6012000"/>
              <a:gd name="connsiteY804" fmla="*/ 3536290 h 6012000"/>
              <a:gd name="connsiteX805" fmla="*/ 5351106 w 6012000"/>
              <a:gd name="connsiteY805" fmla="*/ 3495470 h 6012000"/>
              <a:gd name="connsiteX806" fmla="*/ 5398468 w 6012000"/>
              <a:gd name="connsiteY806" fmla="*/ 3490036 h 6012000"/>
              <a:gd name="connsiteX807" fmla="*/ 5419102 w 6012000"/>
              <a:gd name="connsiteY807" fmla="*/ 3496667 h 6012000"/>
              <a:gd name="connsiteX808" fmla="*/ 5421124 w 6012000"/>
              <a:gd name="connsiteY808" fmla="*/ 3489351 h 6012000"/>
              <a:gd name="connsiteX809" fmla="*/ 4789756 w 6012000"/>
              <a:gd name="connsiteY809" fmla="*/ 2385850 h 6012000"/>
              <a:gd name="connsiteX810" fmla="*/ 4790344 w 6012000"/>
              <a:gd name="connsiteY810" fmla="*/ 2386299 h 6012000"/>
              <a:gd name="connsiteX811" fmla="*/ 4790075 w 6012000"/>
              <a:gd name="connsiteY811" fmla="*/ 2386720 h 6012000"/>
              <a:gd name="connsiteX812" fmla="*/ 5231092 w 6012000"/>
              <a:gd name="connsiteY812" fmla="*/ 2188467 h 6012000"/>
              <a:gd name="connsiteX813" fmla="*/ 5212386 w 6012000"/>
              <a:gd name="connsiteY813" fmla="*/ 2215543 h 6012000"/>
              <a:gd name="connsiteX814" fmla="*/ 5158000 w 6012000"/>
              <a:gd name="connsiteY814" fmla="*/ 2243395 h 6012000"/>
              <a:gd name="connsiteX815" fmla="*/ 5113050 w 6012000"/>
              <a:gd name="connsiteY815" fmla="*/ 2281817 h 6012000"/>
              <a:gd name="connsiteX816" fmla="*/ 5113088 w 6012000"/>
              <a:gd name="connsiteY816" fmla="*/ 2330363 h 6012000"/>
              <a:gd name="connsiteX817" fmla="*/ 5133216 w 6012000"/>
              <a:gd name="connsiteY817" fmla="*/ 2385238 h 6012000"/>
              <a:gd name="connsiteX818" fmla="*/ 5191998 w 6012000"/>
              <a:gd name="connsiteY818" fmla="*/ 2460395 h 6012000"/>
              <a:gd name="connsiteX819" fmla="*/ 5221296 w 6012000"/>
              <a:gd name="connsiteY819" fmla="*/ 2461216 h 6012000"/>
              <a:gd name="connsiteX820" fmla="*/ 5260760 w 6012000"/>
              <a:gd name="connsiteY820" fmla="*/ 2437225 h 6012000"/>
              <a:gd name="connsiteX821" fmla="*/ 5308840 w 6012000"/>
              <a:gd name="connsiteY821" fmla="*/ 2394917 h 6012000"/>
              <a:gd name="connsiteX822" fmla="*/ 5323630 w 6012000"/>
              <a:gd name="connsiteY822" fmla="*/ 2372371 h 6012000"/>
              <a:gd name="connsiteX823" fmla="*/ 5313576 w 6012000"/>
              <a:gd name="connsiteY823" fmla="*/ 2368356 h 6012000"/>
              <a:gd name="connsiteX824" fmla="*/ 5246070 w 6012000"/>
              <a:gd name="connsiteY824" fmla="*/ 2386503 h 6012000"/>
              <a:gd name="connsiteX825" fmla="*/ 5197266 w 6012000"/>
              <a:gd name="connsiteY825" fmla="*/ 2369936 h 6012000"/>
              <a:gd name="connsiteX826" fmla="*/ 5145544 w 6012000"/>
              <a:gd name="connsiteY826" fmla="*/ 2303560 h 6012000"/>
              <a:gd name="connsiteX827" fmla="*/ 5194096 w 6012000"/>
              <a:gd name="connsiteY827" fmla="*/ 2274050 h 6012000"/>
              <a:gd name="connsiteX828" fmla="*/ 5242264 w 6012000"/>
              <a:gd name="connsiteY828" fmla="*/ 2206909 h 6012000"/>
              <a:gd name="connsiteX829" fmla="*/ 625260 w 6012000"/>
              <a:gd name="connsiteY829" fmla="*/ 2161811 h 6012000"/>
              <a:gd name="connsiteX830" fmla="*/ 602210 w 6012000"/>
              <a:gd name="connsiteY830" fmla="*/ 2165644 h 6012000"/>
              <a:gd name="connsiteX831" fmla="*/ 559464 w 6012000"/>
              <a:gd name="connsiteY831" fmla="*/ 2188358 h 6012000"/>
              <a:gd name="connsiteX832" fmla="*/ 503916 w 6012000"/>
              <a:gd name="connsiteY832" fmla="*/ 2240572 h 6012000"/>
              <a:gd name="connsiteX833" fmla="*/ 601552 w 6012000"/>
              <a:gd name="connsiteY833" fmla="*/ 2248119 h 6012000"/>
              <a:gd name="connsiteX834" fmla="*/ 672860 w 6012000"/>
              <a:gd name="connsiteY834" fmla="*/ 2205680 h 6012000"/>
              <a:gd name="connsiteX835" fmla="*/ 639212 w 6012000"/>
              <a:gd name="connsiteY835" fmla="*/ 2171918 h 6012000"/>
              <a:gd name="connsiteX836" fmla="*/ 625260 w 6012000"/>
              <a:gd name="connsiteY836" fmla="*/ 2161811 h 6012000"/>
              <a:gd name="connsiteX837" fmla="*/ 5283956 w 6012000"/>
              <a:gd name="connsiteY837" fmla="*/ 2124353 h 6012000"/>
              <a:gd name="connsiteX838" fmla="*/ 5284822 w 6012000"/>
              <a:gd name="connsiteY838" fmla="*/ 2124764 h 6012000"/>
              <a:gd name="connsiteX839" fmla="*/ 5285576 w 6012000"/>
              <a:gd name="connsiteY839" fmla="*/ 2125876 h 6012000"/>
              <a:gd name="connsiteX840" fmla="*/ 5305732 w 6012000"/>
              <a:gd name="connsiteY840" fmla="*/ 1997071 h 6012000"/>
              <a:gd name="connsiteX841" fmla="*/ 5336050 w 6012000"/>
              <a:gd name="connsiteY841" fmla="*/ 2019061 h 6012000"/>
              <a:gd name="connsiteX842" fmla="*/ 5381918 w 6012000"/>
              <a:gd name="connsiteY842" fmla="*/ 2055574 h 6012000"/>
              <a:gd name="connsiteX843" fmla="*/ 5396472 w 6012000"/>
              <a:gd name="connsiteY843" fmla="*/ 2072566 h 6012000"/>
              <a:gd name="connsiteX844" fmla="*/ 5404954 w 6012000"/>
              <a:gd name="connsiteY844" fmla="*/ 2079001 h 6012000"/>
              <a:gd name="connsiteX845" fmla="*/ 5378504 w 6012000"/>
              <a:gd name="connsiteY845" fmla="*/ 2075394 h 6012000"/>
              <a:gd name="connsiteX846" fmla="*/ 5342082 w 6012000"/>
              <a:gd name="connsiteY846" fmla="*/ 2063349 h 6012000"/>
              <a:gd name="connsiteX847" fmla="*/ 5338172 w 6012000"/>
              <a:gd name="connsiteY847" fmla="*/ 2046369 h 6012000"/>
              <a:gd name="connsiteX848" fmla="*/ 5303296 w 6012000"/>
              <a:gd name="connsiteY848" fmla="*/ 2008376 h 6012000"/>
              <a:gd name="connsiteX849" fmla="*/ 5300240 w 6012000"/>
              <a:gd name="connsiteY849" fmla="*/ 2005050 h 6012000"/>
              <a:gd name="connsiteX850" fmla="*/ 5297380 w 6012000"/>
              <a:gd name="connsiteY850" fmla="*/ 1998700 h 6012000"/>
              <a:gd name="connsiteX851" fmla="*/ 634068 w 6012000"/>
              <a:gd name="connsiteY851" fmla="*/ 1943073 h 6012000"/>
              <a:gd name="connsiteX852" fmla="*/ 633782 w 6012000"/>
              <a:gd name="connsiteY852" fmla="*/ 1944385 h 6012000"/>
              <a:gd name="connsiteX853" fmla="*/ 632384 w 6012000"/>
              <a:gd name="connsiteY853" fmla="*/ 1960165 h 6012000"/>
              <a:gd name="connsiteX854" fmla="*/ 633944 w 6012000"/>
              <a:gd name="connsiteY854" fmla="*/ 1994468 h 6012000"/>
              <a:gd name="connsiteX855" fmla="*/ 621538 w 6012000"/>
              <a:gd name="connsiteY855" fmla="*/ 1984973 h 6012000"/>
              <a:gd name="connsiteX856" fmla="*/ 624264 w 6012000"/>
              <a:gd name="connsiteY856" fmla="*/ 1960538 h 6012000"/>
              <a:gd name="connsiteX857" fmla="*/ 5335536 w 6012000"/>
              <a:gd name="connsiteY857" fmla="*/ 1932132 h 6012000"/>
              <a:gd name="connsiteX858" fmla="*/ 5302156 w 6012000"/>
              <a:gd name="connsiteY858" fmla="*/ 1934912 h 6012000"/>
              <a:gd name="connsiteX859" fmla="*/ 5280144 w 6012000"/>
              <a:gd name="connsiteY859" fmla="*/ 1945615 h 6012000"/>
              <a:gd name="connsiteX860" fmla="*/ 5262496 w 6012000"/>
              <a:gd name="connsiteY860" fmla="*/ 1957503 h 6012000"/>
              <a:gd name="connsiteX861" fmla="*/ 5247930 w 6012000"/>
              <a:gd name="connsiteY861" fmla="*/ 1973761 h 6012000"/>
              <a:gd name="connsiteX862" fmla="*/ 5278418 w 6012000"/>
              <a:gd name="connsiteY862" fmla="*/ 2002398 h 6012000"/>
              <a:gd name="connsiteX863" fmla="*/ 5279952 w 6012000"/>
              <a:gd name="connsiteY863" fmla="*/ 2002099 h 6012000"/>
              <a:gd name="connsiteX864" fmla="*/ 5274090 w 6012000"/>
              <a:gd name="connsiteY864" fmla="*/ 2028223 h 6012000"/>
              <a:gd name="connsiteX865" fmla="*/ 5274380 w 6012000"/>
              <a:gd name="connsiteY865" fmla="*/ 2053525 h 6012000"/>
              <a:gd name="connsiteX866" fmla="*/ 5276036 w 6012000"/>
              <a:gd name="connsiteY866" fmla="*/ 2064855 h 6012000"/>
              <a:gd name="connsiteX867" fmla="*/ 5274812 w 6012000"/>
              <a:gd name="connsiteY867" fmla="*/ 2063982 h 6012000"/>
              <a:gd name="connsiteX868" fmla="*/ 5222080 w 6012000"/>
              <a:gd name="connsiteY868" fmla="*/ 2049502 h 6012000"/>
              <a:gd name="connsiteX869" fmla="*/ 5210478 w 6012000"/>
              <a:gd name="connsiteY869" fmla="*/ 2039727 h 6012000"/>
              <a:gd name="connsiteX870" fmla="*/ 5195034 w 6012000"/>
              <a:gd name="connsiteY870" fmla="*/ 2029399 h 6012000"/>
              <a:gd name="connsiteX871" fmla="*/ 5166462 w 6012000"/>
              <a:gd name="connsiteY871" fmla="*/ 2052917 h 6012000"/>
              <a:gd name="connsiteX872" fmla="*/ 5153892 w 6012000"/>
              <a:gd name="connsiteY872" fmla="*/ 2087411 h 6012000"/>
              <a:gd name="connsiteX873" fmla="*/ 5189044 w 6012000"/>
              <a:gd name="connsiteY873" fmla="*/ 2118051 h 6012000"/>
              <a:gd name="connsiteX874" fmla="*/ 5193318 w 6012000"/>
              <a:gd name="connsiteY874" fmla="*/ 2120565 h 6012000"/>
              <a:gd name="connsiteX875" fmla="*/ 5185888 w 6012000"/>
              <a:gd name="connsiteY875" fmla="*/ 2118490 h 6012000"/>
              <a:gd name="connsiteX876" fmla="*/ 5026522 w 6012000"/>
              <a:gd name="connsiteY876" fmla="*/ 2109682 h 6012000"/>
              <a:gd name="connsiteX877" fmla="*/ 5002446 w 6012000"/>
              <a:gd name="connsiteY877" fmla="*/ 2118977 h 6012000"/>
              <a:gd name="connsiteX878" fmla="*/ 4985584 w 6012000"/>
              <a:gd name="connsiteY878" fmla="*/ 2130932 h 6012000"/>
              <a:gd name="connsiteX879" fmla="*/ 4968392 w 6012000"/>
              <a:gd name="connsiteY879" fmla="*/ 2149211 h 6012000"/>
              <a:gd name="connsiteX880" fmla="*/ 5004944 w 6012000"/>
              <a:gd name="connsiteY880" fmla="*/ 2167425 h 6012000"/>
              <a:gd name="connsiteX881" fmla="*/ 5035834 w 6012000"/>
              <a:gd name="connsiteY881" fmla="*/ 2167519 h 6012000"/>
              <a:gd name="connsiteX882" fmla="*/ 5203682 w 6012000"/>
              <a:gd name="connsiteY882" fmla="*/ 2178748 h 6012000"/>
              <a:gd name="connsiteX883" fmla="*/ 5297228 w 6012000"/>
              <a:gd name="connsiteY883" fmla="*/ 2211769 h 6012000"/>
              <a:gd name="connsiteX884" fmla="*/ 5327092 w 6012000"/>
              <a:gd name="connsiteY884" fmla="*/ 2217176 h 6012000"/>
              <a:gd name="connsiteX885" fmla="*/ 5348206 w 6012000"/>
              <a:gd name="connsiteY885" fmla="*/ 2169695 h 6012000"/>
              <a:gd name="connsiteX886" fmla="*/ 5320314 w 6012000"/>
              <a:gd name="connsiteY886" fmla="*/ 2150217 h 6012000"/>
              <a:gd name="connsiteX887" fmla="*/ 5307174 w 6012000"/>
              <a:gd name="connsiteY887" fmla="*/ 2146126 h 6012000"/>
              <a:gd name="connsiteX888" fmla="*/ 5298260 w 6012000"/>
              <a:gd name="connsiteY888" fmla="*/ 2137797 h 6012000"/>
              <a:gd name="connsiteX889" fmla="*/ 5306392 w 6012000"/>
              <a:gd name="connsiteY889" fmla="*/ 2138100 h 6012000"/>
              <a:gd name="connsiteX890" fmla="*/ 5316336 w 6012000"/>
              <a:gd name="connsiteY890" fmla="*/ 2134295 h 6012000"/>
              <a:gd name="connsiteX891" fmla="*/ 5337928 w 6012000"/>
              <a:gd name="connsiteY891" fmla="*/ 2120351 h 6012000"/>
              <a:gd name="connsiteX892" fmla="*/ 5344028 w 6012000"/>
              <a:gd name="connsiteY892" fmla="*/ 2094459 h 6012000"/>
              <a:gd name="connsiteX893" fmla="*/ 5354774 w 6012000"/>
              <a:gd name="connsiteY893" fmla="*/ 2101849 h 6012000"/>
              <a:gd name="connsiteX894" fmla="*/ 5367132 w 6012000"/>
              <a:gd name="connsiteY894" fmla="*/ 2107712 h 6012000"/>
              <a:gd name="connsiteX895" fmla="*/ 5388912 w 6012000"/>
              <a:gd name="connsiteY895" fmla="*/ 2123695 h 6012000"/>
              <a:gd name="connsiteX896" fmla="*/ 5427932 w 6012000"/>
              <a:gd name="connsiteY896" fmla="*/ 2141666 h 6012000"/>
              <a:gd name="connsiteX897" fmla="*/ 5476426 w 6012000"/>
              <a:gd name="connsiteY897" fmla="*/ 2161902 h 6012000"/>
              <a:gd name="connsiteX898" fmla="*/ 5497112 w 6012000"/>
              <a:gd name="connsiteY898" fmla="*/ 2140921 h 6012000"/>
              <a:gd name="connsiteX899" fmla="*/ 5504234 w 6012000"/>
              <a:gd name="connsiteY899" fmla="*/ 2091852 h 6012000"/>
              <a:gd name="connsiteX900" fmla="*/ 5500966 w 6012000"/>
              <a:gd name="connsiteY900" fmla="*/ 2072715 h 6012000"/>
              <a:gd name="connsiteX901" fmla="*/ 5458898 w 6012000"/>
              <a:gd name="connsiteY901" fmla="*/ 2045440 h 6012000"/>
              <a:gd name="connsiteX902" fmla="*/ 5411764 w 6012000"/>
              <a:gd name="connsiteY902" fmla="*/ 2014164 h 6012000"/>
              <a:gd name="connsiteX903" fmla="*/ 5334260 w 6012000"/>
              <a:gd name="connsiteY903" fmla="*/ 1974973 h 6012000"/>
              <a:gd name="connsiteX904" fmla="*/ 5347944 w 6012000"/>
              <a:gd name="connsiteY904" fmla="*/ 1970721 h 6012000"/>
              <a:gd name="connsiteX905" fmla="*/ 5388848 w 6012000"/>
              <a:gd name="connsiteY905" fmla="*/ 1956897 h 6012000"/>
              <a:gd name="connsiteX906" fmla="*/ 5367548 w 6012000"/>
              <a:gd name="connsiteY906" fmla="*/ 1937017 h 6012000"/>
              <a:gd name="connsiteX907" fmla="*/ 5335536 w 6012000"/>
              <a:gd name="connsiteY907" fmla="*/ 1932132 h 6012000"/>
              <a:gd name="connsiteX908" fmla="*/ 5506238 w 6012000"/>
              <a:gd name="connsiteY908" fmla="*/ 1889542 h 6012000"/>
              <a:gd name="connsiteX909" fmla="*/ 5479856 w 6012000"/>
              <a:gd name="connsiteY909" fmla="*/ 1916883 h 6012000"/>
              <a:gd name="connsiteX910" fmla="*/ 5453874 w 6012000"/>
              <a:gd name="connsiteY910" fmla="*/ 1961912 h 6012000"/>
              <a:gd name="connsiteX911" fmla="*/ 5433604 w 6012000"/>
              <a:gd name="connsiteY911" fmla="*/ 1963875 h 6012000"/>
              <a:gd name="connsiteX912" fmla="*/ 5406536 w 6012000"/>
              <a:gd name="connsiteY912" fmla="*/ 1956038 h 6012000"/>
              <a:gd name="connsiteX913" fmla="*/ 5397732 w 6012000"/>
              <a:gd name="connsiteY913" fmla="*/ 1967782 h 6012000"/>
              <a:gd name="connsiteX914" fmla="*/ 5409642 w 6012000"/>
              <a:gd name="connsiteY914" fmla="*/ 1983111 h 6012000"/>
              <a:gd name="connsiteX915" fmla="*/ 5417446 w 6012000"/>
              <a:gd name="connsiteY915" fmla="*/ 1997441 h 6012000"/>
              <a:gd name="connsiteX916" fmla="*/ 5429586 w 6012000"/>
              <a:gd name="connsiteY916" fmla="*/ 2012150 h 6012000"/>
              <a:gd name="connsiteX917" fmla="*/ 5442988 w 6012000"/>
              <a:gd name="connsiteY917" fmla="*/ 2018063 h 6012000"/>
              <a:gd name="connsiteX918" fmla="*/ 5447232 w 6012000"/>
              <a:gd name="connsiteY918" fmla="*/ 2023539 h 6012000"/>
              <a:gd name="connsiteX919" fmla="*/ 5497624 w 6012000"/>
              <a:gd name="connsiteY919" fmla="*/ 2024640 h 6012000"/>
              <a:gd name="connsiteX920" fmla="*/ 5515104 w 6012000"/>
              <a:gd name="connsiteY920" fmla="*/ 2001459 h 6012000"/>
              <a:gd name="connsiteX921" fmla="*/ 5525900 w 6012000"/>
              <a:gd name="connsiteY921" fmla="*/ 1971038 h 6012000"/>
              <a:gd name="connsiteX922" fmla="*/ 5518318 w 6012000"/>
              <a:gd name="connsiteY922" fmla="*/ 1952662 h 6012000"/>
              <a:gd name="connsiteX923" fmla="*/ 5506238 w 6012000"/>
              <a:gd name="connsiteY923" fmla="*/ 1889542 h 6012000"/>
              <a:gd name="connsiteX924" fmla="*/ 665384 w 6012000"/>
              <a:gd name="connsiteY924" fmla="*/ 1819566 h 6012000"/>
              <a:gd name="connsiteX925" fmla="*/ 642612 w 6012000"/>
              <a:gd name="connsiteY925" fmla="*/ 1824119 h 6012000"/>
              <a:gd name="connsiteX926" fmla="*/ 588160 w 6012000"/>
              <a:gd name="connsiteY926" fmla="*/ 1886006 h 6012000"/>
              <a:gd name="connsiteX927" fmla="*/ 566362 w 6012000"/>
              <a:gd name="connsiteY927" fmla="*/ 1931590 h 6012000"/>
              <a:gd name="connsiteX928" fmla="*/ 534994 w 6012000"/>
              <a:gd name="connsiteY928" fmla="*/ 1932339 h 6012000"/>
              <a:gd name="connsiteX929" fmla="*/ 432566 w 6012000"/>
              <a:gd name="connsiteY929" fmla="*/ 1960368 h 6012000"/>
              <a:gd name="connsiteX930" fmla="*/ 421852 w 6012000"/>
              <a:gd name="connsiteY930" fmla="*/ 1972250 h 6012000"/>
              <a:gd name="connsiteX931" fmla="*/ 432592 w 6012000"/>
              <a:gd name="connsiteY931" fmla="*/ 1986179 h 6012000"/>
              <a:gd name="connsiteX932" fmla="*/ 453548 w 6012000"/>
              <a:gd name="connsiteY932" fmla="*/ 1994077 h 6012000"/>
              <a:gd name="connsiteX933" fmla="*/ 497980 w 6012000"/>
              <a:gd name="connsiteY933" fmla="*/ 1984165 h 6012000"/>
              <a:gd name="connsiteX934" fmla="*/ 540744 w 6012000"/>
              <a:gd name="connsiteY934" fmla="*/ 2013709 h 6012000"/>
              <a:gd name="connsiteX935" fmla="*/ 530112 w 6012000"/>
              <a:gd name="connsiteY935" fmla="*/ 2141928 h 6012000"/>
              <a:gd name="connsiteX936" fmla="*/ 587004 w 6012000"/>
              <a:gd name="connsiteY936" fmla="*/ 2094756 h 6012000"/>
              <a:gd name="connsiteX937" fmla="*/ 618436 w 6012000"/>
              <a:gd name="connsiteY937" fmla="*/ 2050552 h 6012000"/>
              <a:gd name="connsiteX938" fmla="*/ 642726 w 6012000"/>
              <a:gd name="connsiteY938" fmla="*/ 2109689 h 6012000"/>
              <a:gd name="connsiteX939" fmla="*/ 690308 w 6012000"/>
              <a:gd name="connsiteY939" fmla="*/ 2167316 h 6012000"/>
              <a:gd name="connsiteX940" fmla="*/ 707276 w 6012000"/>
              <a:gd name="connsiteY940" fmla="*/ 2123487 h 6012000"/>
              <a:gd name="connsiteX941" fmla="*/ 728080 w 6012000"/>
              <a:gd name="connsiteY941" fmla="*/ 2125542 h 6012000"/>
              <a:gd name="connsiteX942" fmla="*/ 1005930 w 6012000"/>
              <a:gd name="connsiteY942" fmla="*/ 2298484 h 6012000"/>
              <a:gd name="connsiteX943" fmla="*/ 879444 w 6012000"/>
              <a:gd name="connsiteY943" fmla="*/ 2150714 h 6012000"/>
              <a:gd name="connsiteX944" fmla="*/ 734092 w 6012000"/>
              <a:gd name="connsiteY944" fmla="*/ 2048997 h 6012000"/>
              <a:gd name="connsiteX945" fmla="*/ 755512 w 6012000"/>
              <a:gd name="connsiteY945" fmla="*/ 1999882 h 6012000"/>
              <a:gd name="connsiteX946" fmla="*/ 708944 w 6012000"/>
              <a:gd name="connsiteY946" fmla="*/ 1967671 h 6012000"/>
              <a:gd name="connsiteX947" fmla="*/ 684456 w 6012000"/>
              <a:gd name="connsiteY947" fmla="*/ 1987708 h 6012000"/>
              <a:gd name="connsiteX948" fmla="*/ 689364 w 6012000"/>
              <a:gd name="connsiteY948" fmla="*/ 1968411 h 6012000"/>
              <a:gd name="connsiteX949" fmla="*/ 703868 w 6012000"/>
              <a:gd name="connsiteY949" fmla="*/ 1910438 h 6012000"/>
              <a:gd name="connsiteX950" fmla="*/ 716308 w 6012000"/>
              <a:gd name="connsiteY950" fmla="*/ 1852119 h 6012000"/>
              <a:gd name="connsiteX951" fmla="*/ 665384 w 6012000"/>
              <a:gd name="connsiteY951" fmla="*/ 1819566 h 6012000"/>
              <a:gd name="connsiteX952" fmla="*/ 5136056 w 6012000"/>
              <a:gd name="connsiteY952" fmla="*/ 1818498 h 6012000"/>
              <a:gd name="connsiteX953" fmla="*/ 5099920 w 6012000"/>
              <a:gd name="connsiteY953" fmla="*/ 1838287 h 6012000"/>
              <a:gd name="connsiteX954" fmla="*/ 5097212 w 6012000"/>
              <a:gd name="connsiteY954" fmla="*/ 1847444 h 6012000"/>
              <a:gd name="connsiteX955" fmla="*/ 5053736 w 6012000"/>
              <a:gd name="connsiteY955" fmla="*/ 1874325 h 6012000"/>
              <a:gd name="connsiteX956" fmla="*/ 5017180 w 6012000"/>
              <a:gd name="connsiteY956" fmla="*/ 1891986 h 6012000"/>
              <a:gd name="connsiteX957" fmla="*/ 4984820 w 6012000"/>
              <a:gd name="connsiteY957" fmla="*/ 1901566 h 6012000"/>
              <a:gd name="connsiteX958" fmla="*/ 4934822 w 6012000"/>
              <a:gd name="connsiteY958" fmla="*/ 1918714 h 6012000"/>
              <a:gd name="connsiteX959" fmla="*/ 4921464 w 6012000"/>
              <a:gd name="connsiteY959" fmla="*/ 1943887 h 6012000"/>
              <a:gd name="connsiteX960" fmla="*/ 4904712 w 6012000"/>
              <a:gd name="connsiteY960" fmla="*/ 1971060 h 6012000"/>
              <a:gd name="connsiteX961" fmla="*/ 4914980 w 6012000"/>
              <a:gd name="connsiteY961" fmla="*/ 1980980 h 6012000"/>
              <a:gd name="connsiteX962" fmla="*/ 4916278 w 6012000"/>
              <a:gd name="connsiteY962" fmla="*/ 1979707 h 6012000"/>
              <a:gd name="connsiteX963" fmla="*/ 4920972 w 6012000"/>
              <a:gd name="connsiteY963" fmla="*/ 1988665 h 6012000"/>
              <a:gd name="connsiteX964" fmla="*/ 4947996 w 6012000"/>
              <a:gd name="connsiteY964" fmla="*/ 1996901 h 6012000"/>
              <a:gd name="connsiteX965" fmla="*/ 4985790 w 6012000"/>
              <a:gd name="connsiteY965" fmla="*/ 1982400 h 6012000"/>
              <a:gd name="connsiteX966" fmla="*/ 5095748 w 6012000"/>
              <a:gd name="connsiteY966" fmla="*/ 1919297 h 6012000"/>
              <a:gd name="connsiteX967" fmla="*/ 5111436 w 6012000"/>
              <a:gd name="connsiteY967" fmla="*/ 1907302 h 6012000"/>
              <a:gd name="connsiteX968" fmla="*/ 5147914 w 6012000"/>
              <a:gd name="connsiteY968" fmla="*/ 1870476 h 6012000"/>
              <a:gd name="connsiteX969" fmla="*/ 5136056 w 6012000"/>
              <a:gd name="connsiteY969" fmla="*/ 1818498 h 6012000"/>
              <a:gd name="connsiteX970" fmla="*/ 5243182 w 6012000"/>
              <a:gd name="connsiteY970" fmla="*/ 1748828 h 6012000"/>
              <a:gd name="connsiteX971" fmla="*/ 5215660 w 6012000"/>
              <a:gd name="connsiteY971" fmla="*/ 1758832 h 6012000"/>
              <a:gd name="connsiteX972" fmla="*/ 5220848 w 6012000"/>
              <a:gd name="connsiteY972" fmla="*/ 1780773 h 6012000"/>
              <a:gd name="connsiteX973" fmla="*/ 5228194 w 6012000"/>
              <a:gd name="connsiteY973" fmla="*/ 1809121 h 6012000"/>
              <a:gd name="connsiteX974" fmla="*/ 5235814 w 6012000"/>
              <a:gd name="connsiteY974" fmla="*/ 1810671 h 6012000"/>
              <a:gd name="connsiteX975" fmla="*/ 5179520 w 6012000"/>
              <a:gd name="connsiteY975" fmla="*/ 1891100 h 6012000"/>
              <a:gd name="connsiteX976" fmla="*/ 5177280 w 6012000"/>
              <a:gd name="connsiteY976" fmla="*/ 1896642 h 6012000"/>
              <a:gd name="connsiteX977" fmla="*/ 5177710 w 6012000"/>
              <a:gd name="connsiteY977" fmla="*/ 1900726 h 6012000"/>
              <a:gd name="connsiteX978" fmla="*/ 5176026 w 6012000"/>
              <a:gd name="connsiteY978" fmla="*/ 1898260 h 6012000"/>
              <a:gd name="connsiteX979" fmla="*/ 5172646 w 6012000"/>
              <a:gd name="connsiteY979" fmla="*/ 1889989 h 6012000"/>
              <a:gd name="connsiteX980" fmla="*/ 5156678 w 6012000"/>
              <a:gd name="connsiteY980" fmla="*/ 1895236 h 6012000"/>
              <a:gd name="connsiteX981" fmla="*/ 5151220 w 6012000"/>
              <a:gd name="connsiteY981" fmla="*/ 1922096 h 6012000"/>
              <a:gd name="connsiteX982" fmla="*/ 5157894 w 6012000"/>
              <a:gd name="connsiteY982" fmla="*/ 1958359 h 6012000"/>
              <a:gd name="connsiteX983" fmla="*/ 5184404 w 6012000"/>
              <a:gd name="connsiteY983" fmla="*/ 1990779 h 6012000"/>
              <a:gd name="connsiteX984" fmla="*/ 5222950 w 6012000"/>
              <a:gd name="connsiteY984" fmla="*/ 1945141 h 6012000"/>
              <a:gd name="connsiteX985" fmla="*/ 5227444 w 6012000"/>
              <a:gd name="connsiteY985" fmla="*/ 1920897 h 6012000"/>
              <a:gd name="connsiteX986" fmla="*/ 5228466 w 6012000"/>
              <a:gd name="connsiteY986" fmla="*/ 1889698 h 6012000"/>
              <a:gd name="connsiteX987" fmla="*/ 5231908 w 6012000"/>
              <a:gd name="connsiteY987" fmla="*/ 1887860 h 6012000"/>
              <a:gd name="connsiteX988" fmla="*/ 5232240 w 6012000"/>
              <a:gd name="connsiteY988" fmla="*/ 1889477 h 6012000"/>
              <a:gd name="connsiteX989" fmla="*/ 5244214 w 6012000"/>
              <a:gd name="connsiteY989" fmla="*/ 1887199 h 6012000"/>
              <a:gd name="connsiteX990" fmla="*/ 5319400 w 6012000"/>
              <a:gd name="connsiteY990" fmla="*/ 1871094 h 6012000"/>
              <a:gd name="connsiteX991" fmla="*/ 5373814 w 6012000"/>
              <a:gd name="connsiteY991" fmla="*/ 1846942 h 6012000"/>
              <a:gd name="connsiteX992" fmla="*/ 5394160 w 6012000"/>
              <a:gd name="connsiteY992" fmla="*/ 1824413 h 6012000"/>
              <a:gd name="connsiteX993" fmla="*/ 5390468 w 6012000"/>
              <a:gd name="connsiteY993" fmla="*/ 1781618 h 6012000"/>
              <a:gd name="connsiteX994" fmla="*/ 5386368 w 6012000"/>
              <a:gd name="connsiteY994" fmla="*/ 1758028 h 6012000"/>
              <a:gd name="connsiteX995" fmla="*/ 5265984 w 6012000"/>
              <a:gd name="connsiteY995" fmla="*/ 1752652 h 6012000"/>
              <a:gd name="connsiteX996" fmla="*/ 5243182 w 6012000"/>
              <a:gd name="connsiteY996" fmla="*/ 1748828 h 6012000"/>
              <a:gd name="connsiteX997" fmla="*/ 1798516 w 6012000"/>
              <a:gd name="connsiteY997" fmla="*/ 1070434 h 6012000"/>
              <a:gd name="connsiteX998" fmla="*/ 1763952 w 6012000"/>
              <a:gd name="connsiteY998" fmla="*/ 1077890 h 6012000"/>
              <a:gd name="connsiteX999" fmla="*/ 1642990 w 6012000"/>
              <a:gd name="connsiteY999" fmla="*/ 1234185 h 6012000"/>
              <a:gd name="connsiteX1000" fmla="*/ 1666212 w 6012000"/>
              <a:gd name="connsiteY1000" fmla="*/ 1245440 h 6012000"/>
              <a:gd name="connsiteX1001" fmla="*/ 1706520 w 6012000"/>
              <a:gd name="connsiteY1001" fmla="*/ 1230188 h 6012000"/>
              <a:gd name="connsiteX1002" fmla="*/ 1779910 w 6012000"/>
              <a:gd name="connsiteY1002" fmla="*/ 1164638 h 6012000"/>
              <a:gd name="connsiteX1003" fmla="*/ 1833160 w 6012000"/>
              <a:gd name="connsiteY1003" fmla="*/ 1082431 h 6012000"/>
              <a:gd name="connsiteX1004" fmla="*/ 1798516 w 6012000"/>
              <a:gd name="connsiteY1004" fmla="*/ 1070434 h 6012000"/>
              <a:gd name="connsiteX1005" fmla="*/ 3006000 w 6012000"/>
              <a:gd name="connsiteY1005" fmla="*/ 1058110 h 6012000"/>
              <a:gd name="connsiteX1006" fmla="*/ 1058112 w 6012000"/>
              <a:gd name="connsiteY1006" fmla="*/ 3006000 h 6012000"/>
              <a:gd name="connsiteX1007" fmla="*/ 3006000 w 6012000"/>
              <a:gd name="connsiteY1007" fmla="*/ 4953890 h 6012000"/>
              <a:gd name="connsiteX1008" fmla="*/ 4953892 w 6012000"/>
              <a:gd name="connsiteY1008" fmla="*/ 3006000 h 6012000"/>
              <a:gd name="connsiteX1009" fmla="*/ 3006000 w 6012000"/>
              <a:gd name="connsiteY1009" fmla="*/ 1058110 h 6012000"/>
              <a:gd name="connsiteX1010" fmla="*/ 1381516 w 6012000"/>
              <a:gd name="connsiteY1010" fmla="*/ 1032193 h 6012000"/>
              <a:gd name="connsiteX1011" fmla="*/ 1429008 w 6012000"/>
              <a:gd name="connsiteY1011" fmla="*/ 1106432 h 6012000"/>
              <a:gd name="connsiteX1012" fmla="*/ 1475988 w 6012000"/>
              <a:gd name="connsiteY1012" fmla="*/ 1176726 h 6012000"/>
              <a:gd name="connsiteX1013" fmla="*/ 1517364 w 6012000"/>
              <a:gd name="connsiteY1013" fmla="*/ 1261520 h 6012000"/>
              <a:gd name="connsiteX1014" fmla="*/ 1587394 w 6012000"/>
              <a:gd name="connsiteY1014" fmla="*/ 1323278 h 6012000"/>
              <a:gd name="connsiteX1015" fmla="*/ 1612966 w 6012000"/>
              <a:gd name="connsiteY1015" fmla="*/ 1278945 h 6012000"/>
              <a:gd name="connsiteX1016" fmla="*/ 1494538 w 6012000"/>
              <a:gd name="connsiteY1016" fmla="*/ 1060096 h 6012000"/>
              <a:gd name="connsiteX1017" fmla="*/ 1440408 w 6012000"/>
              <a:gd name="connsiteY1017" fmla="*/ 1046983 h 6012000"/>
              <a:gd name="connsiteX1018" fmla="*/ 1381516 w 6012000"/>
              <a:gd name="connsiteY1018" fmla="*/ 1032193 h 6012000"/>
              <a:gd name="connsiteX1019" fmla="*/ 3006000 w 6012000"/>
              <a:gd name="connsiteY1019" fmla="*/ 1008000 h 6012000"/>
              <a:gd name="connsiteX1020" fmla="*/ 5004000 w 6012000"/>
              <a:gd name="connsiteY1020" fmla="*/ 3006000 h 6012000"/>
              <a:gd name="connsiteX1021" fmla="*/ 3006000 w 6012000"/>
              <a:gd name="connsiteY1021" fmla="*/ 5004000 h 6012000"/>
              <a:gd name="connsiteX1022" fmla="*/ 1008000 w 6012000"/>
              <a:gd name="connsiteY1022" fmla="*/ 3006000 h 6012000"/>
              <a:gd name="connsiteX1023" fmla="*/ 3006000 w 6012000"/>
              <a:gd name="connsiteY1023" fmla="*/ 1008000 h 6012000"/>
              <a:gd name="connsiteX1024" fmla="*/ 3006000 w 6012000"/>
              <a:gd name="connsiteY1024" fmla="*/ 950798 h 6012000"/>
              <a:gd name="connsiteX1025" fmla="*/ 950800 w 6012000"/>
              <a:gd name="connsiteY1025" fmla="*/ 3006000 h 6012000"/>
              <a:gd name="connsiteX1026" fmla="*/ 3006000 w 6012000"/>
              <a:gd name="connsiteY1026" fmla="*/ 5061202 h 6012000"/>
              <a:gd name="connsiteX1027" fmla="*/ 5061204 w 6012000"/>
              <a:gd name="connsiteY1027" fmla="*/ 3006000 h 6012000"/>
              <a:gd name="connsiteX1028" fmla="*/ 3006000 w 6012000"/>
              <a:gd name="connsiteY1028" fmla="*/ 950798 h 6012000"/>
              <a:gd name="connsiteX1029" fmla="*/ 1591938 w 6012000"/>
              <a:gd name="connsiteY1029" fmla="*/ 898493 h 6012000"/>
              <a:gd name="connsiteX1030" fmla="*/ 1559488 w 6012000"/>
              <a:gd name="connsiteY1030" fmla="*/ 899283 h 6012000"/>
              <a:gd name="connsiteX1031" fmla="*/ 1552056 w 6012000"/>
              <a:gd name="connsiteY1031" fmla="*/ 904834 h 6012000"/>
              <a:gd name="connsiteX1032" fmla="*/ 1524432 w 6012000"/>
              <a:gd name="connsiteY1032" fmla="*/ 955181 h 6012000"/>
              <a:gd name="connsiteX1033" fmla="*/ 1506752 w 6012000"/>
              <a:gd name="connsiteY1033" fmla="*/ 1011904 h 6012000"/>
              <a:gd name="connsiteX1034" fmla="*/ 1560740 w 6012000"/>
              <a:gd name="connsiteY1034" fmla="*/ 998732 h 6012000"/>
              <a:gd name="connsiteX1035" fmla="*/ 1578252 w 6012000"/>
              <a:gd name="connsiteY1035" fmla="*/ 1008866 h 6012000"/>
              <a:gd name="connsiteX1036" fmla="*/ 1548004 w 6012000"/>
              <a:gd name="connsiteY1036" fmla="*/ 1072130 h 6012000"/>
              <a:gd name="connsiteX1037" fmla="*/ 1599364 w 6012000"/>
              <a:gd name="connsiteY1037" fmla="*/ 1068870 h 6012000"/>
              <a:gd name="connsiteX1038" fmla="*/ 1610800 w 6012000"/>
              <a:gd name="connsiteY1038" fmla="*/ 1086929 h 6012000"/>
              <a:gd name="connsiteX1039" fmla="*/ 1633148 w 6012000"/>
              <a:gd name="connsiteY1039" fmla="*/ 1152143 h 6012000"/>
              <a:gd name="connsiteX1040" fmla="*/ 1695030 w 6012000"/>
              <a:gd name="connsiteY1040" fmla="*/ 1129485 h 6012000"/>
              <a:gd name="connsiteX1041" fmla="*/ 1743612 w 6012000"/>
              <a:gd name="connsiteY1041" fmla="*/ 1076772 h 6012000"/>
              <a:gd name="connsiteX1042" fmla="*/ 1714184 w 6012000"/>
              <a:gd name="connsiteY1042" fmla="*/ 1027694 h 6012000"/>
              <a:gd name="connsiteX1043" fmla="*/ 1689844 w 6012000"/>
              <a:gd name="connsiteY1043" fmla="*/ 987047 h 6012000"/>
              <a:gd name="connsiteX1044" fmla="*/ 1720978 w 6012000"/>
              <a:gd name="connsiteY1044" fmla="*/ 978930 h 6012000"/>
              <a:gd name="connsiteX1045" fmla="*/ 1770316 w 6012000"/>
              <a:gd name="connsiteY1045" fmla="*/ 983586 h 6012000"/>
              <a:gd name="connsiteX1046" fmla="*/ 1771758 w 6012000"/>
              <a:gd name="connsiteY1046" fmla="*/ 945335 h 6012000"/>
              <a:gd name="connsiteX1047" fmla="*/ 1737450 w 6012000"/>
              <a:gd name="connsiteY1047" fmla="*/ 914273 h 6012000"/>
              <a:gd name="connsiteX1048" fmla="*/ 1672112 w 6012000"/>
              <a:gd name="connsiteY1048" fmla="*/ 938911 h 6012000"/>
              <a:gd name="connsiteX1049" fmla="*/ 1671250 w 6012000"/>
              <a:gd name="connsiteY1049" fmla="*/ 996054 h 6012000"/>
              <a:gd name="connsiteX1050" fmla="*/ 1679616 w 6012000"/>
              <a:gd name="connsiteY1050" fmla="*/ 1035599 h 6012000"/>
              <a:gd name="connsiteX1051" fmla="*/ 1668028 w 6012000"/>
              <a:gd name="connsiteY1051" fmla="*/ 1057458 h 6012000"/>
              <a:gd name="connsiteX1052" fmla="*/ 1662860 w 6012000"/>
              <a:gd name="connsiteY1052" fmla="*/ 1002031 h 6012000"/>
              <a:gd name="connsiteX1053" fmla="*/ 1618906 w 6012000"/>
              <a:gd name="connsiteY1053" fmla="*/ 973864 h 6012000"/>
              <a:gd name="connsiteX1054" fmla="*/ 1602456 w 6012000"/>
              <a:gd name="connsiteY1054" fmla="*/ 921566 h 6012000"/>
              <a:gd name="connsiteX1055" fmla="*/ 1591938 w 6012000"/>
              <a:gd name="connsiteY1055" fmla="*/ 898493 h 6012000"/>
              <a:gd name="connsiteX1056" fmla="*/ 4282590 w 6012000"/>
              <a:gd name="connsiteY1056" fmla="*/ 792607 h 6012000"/>
              <a:gd name="connsiteX1057" fmla="*/ 4183524 w 6012000"/>
              <a:gd name="connsiteY1057" fmla="*/ 806672 h 6012000"/>
              <a:gd name="connsiteX1058" fmla="*/ 4122932 w 6012000"/>
              <a:gd name="connsiteY1058" fmla="*/ 875226 h 6012000"/>
              <a:gd name="connsiteX1059" fmla="*/ 4215314 w 6012000"/>
              <a:gd name="connsiteY1059" fmla="*/ 860253 h 6012000"/>
              <a:gd name="connsiteX1060" fmla="*/ 4282590 w 6012000"/>
              <a:gd name="connsiteY1060" fmla="*/ 792607 h 6012000"/>
              <a:gd name="connsiteX1061" fmla="*/ 4458362 w 6012000"/>
              <a:gd name="connsiteY1061" fmla="*/ 743832 h 6012000"/>
              <a:gd name="connsiteX1062" fmla="*/ 4447430 w 6012000"/>
              <a:gd name="connsiteY1062" fmla="*/ 774544 h 6012000"/>
              <a:gd name="connsiteX1063" fmla="*/ 4465602 w 6012000"/>
              <a:gd name="connsiteY1063" fmla="*/ 835123 h 6012000"/>
              <a:gd name="connsiteX1064" fmla="*/ 4517446 w 6012000"/>
              <a:gd name="connsiteY1064" fmla="*/ 821193 h 6012000"/>
              <a:gd name="connsiteX1065" fmla="*/ 4565670 w 6012000"/>
              <a:gd name="connsiteY1065" fmla="*/ 827774 h 6012000"/>
              <a:gd name="connsiteX1066" fmla="*/ 4544224 w 6012000"/>
              <a:gd name="connsiteY1066" fmla="*/ 855573 h 6012000"/>
              <a:gd name="connsiteX1067" fmla="*/ 4320552 w 6012000"/>
              <a:gd name="connsiteY1067" fmla="*/ 821965 h 6012000"/>
              <a:gd name="connsiteX1068" fmla="*/ 4354582 w 6012000"/>
              <a:gd name="connsiteY1068" fmla="*/ 862997 h 6012000"/>
              <a:gd name="connsiteX1069" fmla="*/ 4348316 w 6012000"/>
              <a:gd name="connsiteY1069" fmla="*/ 864156 h 6012000"/>
              <a:gd name="connsiteX1070" fmla="*/ 4303552 w 6012000"/>
              <a:gd name="connsiteY1070" fmla="*/ 853629 h 6012000"/>
              <a:gd name="connsiteX1071" fmla="*/ 4304220 w 6012000"/>
              <a:gd name="connsiteY1071" fmla="*/ 878116 h 6012000"/>
              <a:gd name="connsiteX1072" fmla="*/ 4446724 w 6012000"/>
              <a:gd name="connsiteY1072" fmla="*/ 940795 h 6012000"/>
              <a:gd name="connsiteX1073" fmla="*/ 4575830 w 6012000"/>
              <a:gd name="connsiteY1073" fmla="*/ 994847 h 6012000"/>
              <a:gd name="connsiteX1074" fmla="*/ 4447022 w 6012000"/>
              <a:gd name="connsiteY1074" fmla="*/ 972192 h 6012000"/>
              <a:gd name="connsiteX1075" fmla="*/ 4317788 w 6012000"/>
              <a:gd name="connsiteY1075" fmla="*/ 934832 h 6012000"/>
              <a:gd name="connsiteX1076" fmla="*/ 4280494 w 6012000"/>
              <a:gd name="connsiteY1076" fmla="*/ 942913 h 6012000"/>
              <a:gd name="connsiteX1077" fmla="*/ 4256358 w 6012000"/>
              <a:gd name="connsiteY1077" fmla="*/ 978660 h 6012000"/>
              <a:gd name="connsiteX1078" fmla="*/ 4386848 w 6012000"/>
              <a:gd name="connsiteY1078" fmla="*/ 1015502 h 6012000"/>
              <a:gd name="connsiteX1079" fmla="*/ 4285900 w 6012000"/>
              <a:gd name="connsiteY1079" fmla="*/ 1072458 h 6012000"/>
              <a:gd name="connsiteX1080" fmla="*/ 4202070 w 6012000"/>
              <a:gd name="connsiteY1080" fmla="*/ 1049121 h 6012000"/>
              <a:gd name="connsiteX1081" fmla="*/ 4140550 w 6012000"/>
              <a:gd name="connsiteY1081" fmla="*/ 992544 h 6012000"/>
              <a:gd name="connsiteX1082" fmla="*/ 4125786 w 6012000"/>
              <a:gd name="connsiteY1082" fmla="*/ 1024080 h 6012000"/>
              <a:gd name="connsiteX1083" fmla="*/ 4149656 w 6012000"/>
              <a:gd name="connsiteY1083" fmla="*/ 1063168 h 6012000"/>
              <a:gd name="connsiteX1084" fmla="*/ 4218576 w 6012000"/>
              <a:gd name="connsiteY1084" fmla="*/ 1108516 h 6012000"/>
              <a:gd name="connsiteX1085" fmla="*/ 4288532 w 6012000"/>
              <a:gd name="connsiteY1085" fmla="*/ 1135197 h 6012000"/>
              <a:gd name="connsiteX1086" fmla="*/ 4220044 w 6012000"/>
              <a:gd name="connsiteY1086" fmla="*/ 1211414 h 6012000"/>
              <a:gd name="connsiteX1087" fmla="*/ 4123776 w 6012000"/>
              <a:gd name="connsiteY1087" fmla="*/ 1213458 h 6012000"/>
              <a:gd name="connsiteX1088" fmla="*/ 4095958 w 6012000"/>
              <a:gd name="connsiteY1088" fmla="*/ 1239890 h 6012000"/>
              <a:gd name="connsiteX1089" fmla="*/ 4198524 w 6012000"/>
              <a:gd name="connsiteY1089" fmla="*/ 1287750 h 6012000"/>
              <a:gd name="connsiteX1090" fmla="*/ 4286184 w 6012000"/>
              <a:gd name="connsiteY1090" fmla="*/ 1230480 h 6012000"/>
              <a:gd name="connsiteX1091" fmla="*/ 4323348 w 6012000"/>
              <a:gd name="connsiteY1091" fmla="*/ 1181394 h 6012000"/>
              <a:gd name="connsiteX1092" fmla="*/ 4366672 w 6012000"/>
              <a:gd name="connsiteY1092" fmla="*/ 1175745 h 6012000"/>
              <a:gd name="connsiteX1093" fmla="*/ 4434476 w 6012000"/>
              <a:gd name="connsiteY1093" fmla="*/ 1210613 h 6012000"/>
              <a:gd name="connsiteX1094" fmla="*/ 4471666 w 6012000"/>
              <a:gd name="connsiteY1094" fmla="*/ 1163723 h 6012000"/>
              <a:gd name="connsiteX1095" fmla="*/ 4402812 w 6012000"/>
              <a:gd name="connsiteY1095" fmla="*/ 1112027 h 6012000"/>
              <a:gd name="connsiteX1096" fmla="*/ 4337958 w 6012000"/>
              <a:gd name="connsiteY1096" fmla="*/ 1082669 h 6012000"/>
              <a:gd name="connsiteX1097" fmla="*/ 4415434 w 6012000"/>
              <a:gd name="connsiteY1097" fmla="*/ 1068309 h 6012000"/>
              <a:gd name="connsiteX1098" fmla="*/ 4484822 w 6012000"/>
              <a:gd name="connsiteY1098" fmla="*/ 1027217 h 6012000"/>
              <a:gd name="connsiteX1099" fmla="*/ 4560820 w 6012000"/>
              <a:gd name="connsiteY1099" fmla="*/ 1049429 h 6012000"/>
              <a:gd name="connsiteX1100" fmla="*/ 4646102 w 6012000"/>
              <a:gd name="connsiteY1100" fmla="*/ 1044913 h 6012000"/>
              <a:gd name="connsiteX1101" fmla="*/ 4579008 w 6012000"/>
              <a:gd name="connsiteY1101" fmla="*/ 947000 h 6012000"/>
              <a:gd name="connsiteX1102" fmla="*/ 4481676 w 6012000"/>
              <a:gd name="connsiteY1102" fmla="*/ 896559 h 6012000"/>
              <a:gd name="connsiteX1103" fmla="*/ 4565914 w 6012000"/>
              <a:gd name="connsiteY1103" fmla="*/ 914247 h 6012000"/>
              <a:gd name="connsiteX1104" fmla="*/ 4633852 w 6012000"/>
              <a:gd name="connsiteY1104" fmla="*/ 863639 h 6012000"/>
              <a:gd name="connsiteX1105" fmla="*/ 4616460 w 6012000"/>
              <a:gd name="connsiteY1105" fmla="*/ 824634 h 6012000"/>
              <a:gd name="connsiteX1106" fmla="*/ 4496572 w 6012000"/>
              <a:gd name="connsiteY1106" fmla="*/ 784522 h 6012000"/>
              <a:gd name="connsiteX1107" fmla="*/ 4467320 w 6012000"/>
              <a:gd name="connsiteY1107" fmla="*/ 749306 h 6012000"/>
              <a:gd name="connsiteX1108" fmla="*/ 4458362 w 6012000"/>
              <a:gd name="connsiteY1108" fmla="*/ 743832 h 6012000"/>
              <a:gd name="connsiteX1109" fmla="*/ 1612080 w 6012000"/>
              <a:gd name="connsiteY1109" fmla="*/ 704550 h 6012000"/>
              <a:gd name="connsiteX1110" fmla="*/ 1566926 w 6012000"/>
              <a:gd name="connsiteY1110" fmla="*/ 723128 h 6012000"/>
              <a:gd name="connsiteX1111" fmla="*/ 1476528 w 6012000"/>
              <a:gd name="connsiteY1111" fmla="*/ 823963 h 6012000"/>
              <a:gd name="connsiteX1112" fmla="*/ 1417028 w 6012000"/>
              <a:gd name="connsiteY1112" fmla="*/ 932899 h 6012000"/>
              <a:gd name="connsiteX1113" fmla="*/ 1402268 w 6012000"/>
              <a:gd name="connsiteY1113" fmla="*/ 948603 h 6012000"/>
              <a:gd name="connsiteX1114" fmla="*/ 1446400 w 6012000"/>
              <a:gd name="connsiteY1114" fmla="*/ 971769 h 6012000"/>
              <a:gd name="connsiteX1115" fmla="*/ 1524976 w 6012000"/>
              <a:gd name="connsiteY1115" fmla="*/ 886869 h 6012000"/>
              <a:gd name="connsiteX1116" fmla="*/ 1583876 w 6012000"/>
              <a:gd name="connsiteY1116" fmla="*/ 782096 h 6012000"/>
              <a:gd name="connsiteX1117" fmla="*/ 1636432 w 6012000"/>
              <a:gd name="connsiteY1117" fmla="*/ 762250 h 6012000"/>
              <a:gd name="connsiteX1118" fmla="*/ 1686644 w 6012000"/>
              <a:gd name="connsiteY1118" fmla="*/ 819291 h 6012000"/>
              <a:gd name="connsiteX1119" fmla="*/ 1797734 w 6012000"/>
              <a:gd name="connsiteY1119" fmla="*/ 958657 h 6012000"/>
              <a:gd name="connsiteX1120" fmla="*/ 1895700 w 6012000"/>
              <a:gd name="connsiteY1120" fmla="*/ 1093424 h 6012000"/>
              <a:gd name="connsiteX1121" fmla="*/ 1855048 w 6012000"/>
              <a:gd name="connsiteY1121" fmla="*/ 1103501 h 6012000"/>
              <a:gd name="connsiteX1122" fmla="*/ 1859172 w 6012000"/>
              <a:gd name="connsiteY1122" fmla="*/ 1120083 h 6012000"/>
              <a:gd name="connsiteX1123" fmla="*/ 1937648 w 6012000"/>
              <a:gd name="connsiteY1123" fmla="*/ 1144771 h 6012000"/>
              <a:gd name="connsiteX1124" fmla="*/ 2022600 w 6012000"/>
              <a:gd name="connsiteY1124" fmla="*/ 1147131 h 6012000"/>
              <a:gd name="connsiteX1125" fmla="*/ 1938466 w 6012000"/>
              <a:gd name="connsiteY1125" fmla="*/ 1029302 h 6012000"/>
              <a:gd name="connsiteX1126" fmla="*/ 1843710 w 6012000"/>
              <a:gd name="connsiteY1126" fmla="*/ 926897 h 6012000"/>
              <a:gd name="connsiteX1127" fmla="*/ 1716380 w 6012000"/>
              <a:gd name="connsiteY1127" fmla="*/ 774123 h 6012000"/>
              <a:gd name="connsiteX1128" fmla="*/ 1659504 w 6012000"/>
              <a:gd name="connsiteY1128" fmla="*/ 708537 h 6012000"/>
              <a:gd name="connsiteX1129" fmla="*/ 1612080 w 6012000"/>
              <a:gd name="connsiteY1129" fmla="*/ 704550 h 6012000"/>
              <a:gd name="connsiteX1130" fmla="*/ 4389602 w 6012000"/>
              <a:gd name="connsiteY1130" fmla="*/ 674742 h 6012000"/>
              <a:gd name="connsiteX1131" fmla="*/ 4318158 w 6012000"/>
              <a:gd name="connsiteY1131" fmla="*/ 730103 h 6012000"/>
              <a:gd name="connsiteX1132" fmla="*/ 4319782 w 6012000"/>
              <a:gd name="connsiteY1132" fmla="*/ 811418 h 6012000"/>
              <a:gd name="connsiteX1133" fmla="*/ 4420576 w 6012000"/>
              <a:gd name="connsiteY1133" fmla="*/ 762268 h 6012000"/>
              <a:gd name="connsiteX1134" fmla="*/ 4381236 w 6012000"/>
              <a:gd name="connsiteY1134" fmla="*/ 742781 h 6012000"/>
              <a:gd name="connsiteX1135" fmla="*/ 4374088 w 6012000"/>
              <a:gd name="connsiteY1135" fmla="*/ 711499 h 6012000"/>
              <a:gd name="connsiteX1136" fmla="*/ 3105684 w 6012000"/>
              <a:gd name="connsiteY1136" fmla="*/ 240990 h 6012000"/>
              <a:gd name="connsiteX1137" fmla="*/ 3113168 w 6012000"/>
              <a:gd name="connsiteY1137" fmla="*/ 267360 h 6012000"/>
              <a:gd name="connsiteX1138" fmla="*/ 3131080 w 6012000"/>
              <a:gd name="connsiteY1138" fmla="*/ 285679 h 6012000"/>
              <a:gd name="connsiteX1139" fmla="*/ 3132612 w 6012000"/>
              <a:gd name="connsiteY1139" fmla="*/ 310229 h 6012000"/>
              <a:gd name="connsiteX1140" fmla="*/ 3139360 w 6012000"/>
              <a:gd name="connsiteY1140" fmla="*/ 393035 h 6012000"/>
              <a:gd name="connsiteX1141" fmla="*/ 3139396 w 6012000"/>
              <a:gd name="connsiteY1141" fmla="*/ 435648 h 6012000"/>
              <a:gd name="connsiteX1142" fmla="*/ 3139744 w 6012000"/>
              <a:gd name="connsiteY1142" fmla="*/ 486916 h 6012000"/>
              <a:gd name="connsiteX1143" fmla="*/ 3074146 w 6012000"/>
              <a:gd name="connsiteY1143" fmla="*/ 463777 h 6012000"/>
              <a:gd name="connsiteX1144" fmla="*/ 3027646 w 6012000"/>
              <a:gd name="connsiteY1144" fmla="*/ 463403 h 6012000"/>
              <a:gd name="connsiteX1145" fmla="*/ 2987934 w 6012000"/>
              <a:gd name="connsiteY1145" fmla="*/ 467015 h 6012000"/>
              <a:gd name="connsiteX1146" fmla="*/ 3000314 w 6012000"/>
              <a:gd name="connsiteY1146" fmla="*/ 457713 h 6012000"/>
              <a:gd name="connsiteX1147" fmla="*/ 3045422 w 6012000"/>
              <a:gd name="connsiteY1147" fmla="*/ 438186 h 6012000"/>
              <a:gd name="connsiteX1148" fmla="*/ 3070588 w 6012000"/>
              <a:gd name="connsiteY1148" fmla="*/ 422189 h 6012000"/>
              <a:gd name="connsiteX1149" fmla="*/ 3103100 w 6012000"/>
              <a:gd name="connsiteY1149" fmla="*/ 431818 h 6012000"/>
              <a:gd name="connsiteX1150" fmla="*/ 3133448 w 6012000"/>
              <a:gd name="connsiteY1150" fmla="*/ 409765 h 6012000"/>
              <a:gd name="connsiteX1151" fmla="*/ 3086822 w 6012000"/>
              <a:gd name="connsiteY1151" fmla="*/ 359224 h 6012000"/>
              <a:gd name="connsiteX1152" fmla="*/ 3046290 w 6012000"/>
              <a:gd name="connsiteY1152" fmla="*/ 348651 h 6012000"/>
              <a:gd name="connsiteX1153" fmla="*/ 3001038 w 6012000"/>
              <a:gd name="connsiteY1153" fmla="*/ 363618 h 6012000"/>
              <a:gd name="connsiteX1154" fmla="*/ 3020132 w 6012000"/>
              <a:gd name="connsiteY1154" fmla="*/ 389080 h 6012000"/>
              <a:gd name="connsiteX1155" fmla="*/ 3022052 w 6012000"/>
              <a:gd name="connsiteY1155" fmla="*/ 399402 h 6012000"/>
              <a:gd name="connsiteX1156" fmla="*/ 2973510 w 6012000"/>
              <a:gd name="connsiteY1156" fmla="*/ 448684 h 6012000"/>
              <a:gd name="connsiteX1157" fmla="*/ 2958492 w 6012000"/>
              <a:gd name="connsiteY1157" fmla="*/ 470369 h 6012000"/>
              <a:gd name="connsiteX1158" fmla="*/ 2958684 w 6012000"/>
              <a:gd name="connsiteY1158" fmla="*/ 471337 h 6012000"/>
              <a:gd name="connsiteX1159" fmla="*/ 2955038 w 6012000"/>
              <a:gd name="connsiteY1159" fmla="*/ 467525 h 6012000"/>
              <a:gd name="connsiteX1160" fmla="*/ 2906872 w 6012000"/>
              <a:gd name="connsiteY1160" fmla="*/ 449917 h 6012000"/>
              <a:gd name="connsiteX1161" fmla="*/ 2904100 w 6012000"/>
              <a:gd name="connsiteY1161" fmla="*/ 414068 h 6012000"/>
              <a:gd name="connsiteX1162" fmla="*/ 2878934 w 6012000"/>
              <a:gd name="connsiteY1162" fmla="*/ 386559 h 6012000"/>
              <a:gd name="connsiteX1163" fmla="*/ 2859138 w 6012000"/>
              <a:gd name="connsiteY1163" fmla="*/ 381621 h 6012000"/>
              <a:gd name="connsiteX1164" fmla="*/ 2855824 w 6012000"/>
              <a:gd name="connsiteY1164" fmla="*/ 380285 h 6012000"/>
              <a:gd name="connsiteX1165" fmla="*/ 2880320 w 6012000"/>
              <a:gd name="connsiteY1165" fmla="*/ 370116 h 6012000"/>
              <a:gd name="connsiteX1166" fmla="*/ 2908336 w 6012000"/>
              <a:gd name="connsiteY1166" fmla="*/ 362441 h 6012000"/>
              <a:gd name="connsiteX1167" fmla="*/ 2949754 w 6012000"/>
              <a:gd name="connsiteY1167" fmla="*/ 348392 h 6012000"/>
              <a:gd name="connsiteX1168" fmla="*/ 2964616 w 6012000"/>
              <a:gd name="connsiteY1168" fmla="*/ 312907 h 6012000"/>
              <a:gd name="connsiteX1169" fmla="*/ 2936076 w 6012000"/>
              <a:gd name="connsiteY1169" fmla="*/ 276149 h 6012000"/>
              <a:gd name="connsiteX1170" fmla="*/ 2904296 w 6012000"/>
              <a:gd name="connsiteY1170" fmla="*/ 263930 h 6012000"/>
              <a:gd name="connsiteX1171" fmla="*/ 2886912 w 6012000"/>
              <a:gd name="connsiteY1171" fmla="*/ 259744 h 6012000"/>
              <a:gd name="connsiteX1172" fmla="*/ 2880692 w 6012000"/>
              <a:gd name="connsiteY1172" fmla="*/ 287023 h 6012000"/>
              <a:gd name="connsiteX1173" fmla="*/ 2851268 w 6012000"/>
              <a:gd name="connsiteY1173" fmla="*/ 316451 h 6012000"/>
              <a:gd name="connsiteX1174" fmla="*/ 2837292 w 6012000"/>
              <a:gd name="connsiteY1174" fmla="*/ 319563 h 6012000"/>
              <a:gd name="connsiteX1175" fmla="*/ 2796568 w 6012000"/>
              <a:gd name="connsiteY1175" fmla="*/ 348780 h 6012000"/>
              <a:gd name="connsiteX1176" fmla="*/ 2796990 w 6012000"/>
              <a:gd name="connsiteY1176" fmla="*/ 369776 h 6012000"/>
              <a:gd name="connsiteX1177" fmla="*/ 2804470 w 6012000"/>
              <a:gd name="connsiteY1177" fmla="*/ 376495 h 6012000"/>
              <a:gd name="connsiteX1178" fmla="*/ 2820898 w 6012000"/>
              <a:gd name="connsiteY1178" fmla="*/ 379985 h 6012000"/>
              <a:gd name="connsiteX1179" fmla="*/ 2831170 w 6012000"/>
              <a:gd name="connsiteY1179" fmla="*/ 379695 h 6012000"/>
              <a:gd name="connsiteX1180" fmla="*/ 2823220 w 6012000"/>
              <a:gd name="connsiteY1180" fmla="*/ 394957 h 6012000"/>
              <a:gd name="connsiteX1181" fmla="*/ 2835244 w 6012000"/>
              <a:gd name="connsiteY1181" fmla="*/ 404312 h 6012000"/>
              <a:gd name="connsiteX1182" fmla="*/ 2848232 w 6012000"/>
              <a:gd name="connsiteY1182" fmla="*/ 421554 h 6012000"/>
              <a:gd name="connsiteX1183" fmla="*/ 2852328 w 6012000"/>
              <a:gd name="connsiteY1183" fmla="*/ 447824 h 6012000"/>
              <a:gd name="connsiteX1184" fmla="*/ 2837288 w 6012000"/>
              <a:gd name="connsiteY1184" fmla="*/ 459509 h 6012000"/>
              <a:gd name="connsiteX1185" fmla="*/ 2815258 w 6012000"/>
              <a:gd name="connsiteY1185" fmla="*/ 468659 h 6012000"/>
              <a:gd name="connsiteX1186" fmla="*/ 2784316 w 6012000"/>
              <a:gd name="connsiteY1186" fmla="*/ 475871 h 6012000"/>
              <a:gd name="connsiteX1187" fmla="*/ 2788630 w 6012000"/>
              <a:gd name="connsiteY1187" fmla="*/ 488490 h 6012000"/>
              <a:gd name="connsiteX1188" fmla="*/ 2685136 w 6012000"/>
              <a:gd name="connsiteY1188" fmla="*/ 513950 h 6012000"/>
              <a:gd name="connsiteX1189" fmla="*/ 2680670 w 6012000"/>
              <a:gd name="connsiteY1189" fmla="*/ 509892 h 6012000"/>
              <a:gd name="connsiteX1190" fmla="*/ 2695644 w 6012000"/>
              <a:gd name="connsiteY1190" fmla="*/ 457893 h 6012000"/>
              <a:gd name="connsiteX1191" fmla="*/ 2660316 w 6012000"/>
              <a:gd name="connsiteY1191" fmla="*/ 491990 h 6012000"/>
              <a:gd name="connsiteX1192" fmla="*/ 2649778 w 6012000"/>
              <a:gd name="connsiteY1192" fmla="*/ 526486 h 6012000"/>
              <a:gd name="connsiteX1193" fmla="*/ 2663254 w 6012000"/>
              <a:gd name="connsiteY1193" fmla="*/ 564939 h 6012000"/>
              <a:gd name="connsiteX1194" fmla="*/ 2692316 w 6012000"/>
              <a:gd name="connsiteY1194" fmla="*/ 562597 h 6012000"/>
              <a:gd name="connsiteX1195" fmla="*/ 2846456 w 6012000"/>
              <a:gd name="connsiteY1195" fmla="*/ 522347 h 6012000"/>
              <a:gd name="connsiteX1196" fmla="*/ 2848612 w 6012000"/>
              <a:gd name="connsiteY1196" fmla="*/ 524526 h 6012000"/>
              <a:gd name="connsiteX1197" fmla="*/ 2839332 w 6012000"/>
              <a:gd name="connsiteY1197" fmla="*/ 550067 h 6012000"/>
              <a:gd name="connsiteX1198" fmla="*/ 2817204 w 6012000"/>
              <a:gd name="connsiteY1198" fmla="*/ 574291 h 6012000"/>
              <a:gd name="connsiteX1199" fmla="*/ 2730560 w 6012000"/>
              <a:gd name="connsiteY1199" fmla="*/ 695580 h 6012000"/>
              <a:gd name="connsiteX1200" fmla="*/ 2750738 w 6012000"/>
              <a:gd name="connsiteY1200" fmla="*/ 723482 h 6012000"/>
              <a:gd name="connsiteX1201" fmla="*/ 2803540 w 6012000"/>
              <a:gd name="connsiteY1201" fmla="*/ 721706 h 6012000"/>
              <a:gd name="connsiteX1202" fmla="*/ 2839552 w 6012000"/>
              <a:gd name="connsiteY1202" fmla="*/ 697347 h 6012000"/>
              <a:gd name="connsiteX1203" fmla="*/ 2838204 w 6012000"/>
              <a:gd name="connsiteY1203" fmla="*/ 710528 h 6012000"/>
              <a:gd name="connsiteX1204" fmla="*/ 2845108 w 6012000"/>
              <a:gd name="connsiteY1204" fmla="*/ 727969 h 6012000"/>
              <a:gd name="connsiteX1205" fmla="*/ 2856570 w 6012000"/>
              <a:gd name="connsiteY1205" fmla="*/ 757005 h 6012000"/>
              <a:gd name="connsiteX1206" fmla="*/ 2882108 w 6012000"/>
              <a:gd name="connsiteY1206" fmla="*/ 759379 h 6012000"/>
              <a:gd name="connsiteX1207" fmla="*/ 2900548 w 6012000"/>
              <a:gd name="connsiteY1207" fmla="*/ 740717 h 6012000"/>
              <a:gd name="connsiteX1208" fmla="*/ 2900516 w 6012000"/>
              <a:gd name="connsiteY1208" fmla="*/ 633156 h 6012000"/>
              <a:gd name="connsiteX1209" fmla="*/ 2932028 w 6012000"/>
              <a:gd name="connsiteY1209" fmla="*/ 568639 h 6012000"/>
              <a:gd name="connsiteX1210" fmla="*/ 2937484 w 6012000"/>
              <a:gd name="connsiteY1210" fmla="*/ 541015 h 6012000"/>
              <a:gd name="connsiteX1211" fmla="*/ 2945236 w 6012000"/>
              <a:gd name="connsiteY1211" fmla="*/ 523504 h 6012000"/>
              <a:gd name="connsiteX1212" fmla="*/ 2930264 w 6012000"/>
              <a:gd name="connsiteY1212" fmla="*/ 521598 h 6012000"/>
              <a:gd name="connsiteX1213" fmla="*/ 2899096 w 6012000"/>
              <a:gd name="connsiteY1213" fmla="*/ 570708 h 6012000"/>
              <a:gd name="connsiteX1214" fmla="*/ 2911708 w 6012000"/>
              <a:gd name="connsiteY1214" fmla="*/ 543344 h 6012000"/>
              <a:gd name="connsiteX1215" fmla="*/ 2917676 w 6012000"/>
              <a:gd name="connsiteY1215" fmla="*/ 511945 h 6012000"/>
              <a:gd name="connsiteX1216" fmla="*/ 2954688 w 6012000"/>
              <a:gd name="connsiteY1216" fmla="*/ 493516 h 6012000"/>
              <a:gd name="connsiteX1217" fmla="*/ 2958688 w 6012000"/>
              <a:gd name="connsiteY1217" fmla="*/ 489714 h 6012000"/>
              <a:gd name="connsiteX1218" fmla="*/ 2965320 w 6012000"/>
              <a:gd name="connsiteY1218" fmla="*/ 505250 h 6012000"/>
              <a:gd name="connsiteX1219" fmla="*/ 3006892 w 6012000"/>
              <a:gd name="connsiteY1219" fmla="*/ 523874 h 6012000"/>
              <a:gd name="connsiteX1220" fmla="*/ 3124790 w 6012000"/>
              <a:gd name="connsiteY1220" fmla="*/ 529057 h 6012000"/>
              <a:gd name="connsiteX1221" fmla="*/ 3137910 w 6012000"/>
              <a:gd name="connsiteY1221" fmla="*/ 524589 h 6012000"/>
              <a:gd name="connsiteX1222" fmla="*/ 3137912 w 6012000"/>
              <a:gd name="connsiteY1222" fmla="*/ 530029 h 6012000"/>
              <a:gd name="connsiteX1223" fmla="*/ 3107852 w 6012000"/>
              <a:gd name="connsiteY1223" fmla="*/ 544909 h 6012000"/>
              <a:gd name="connsiteX1224" fmla="*/ 3013912 w 6012000"/>
              <a:gd name="connsiteY1224" fmla="*/ 591095 h 6012000"/>
              <a:gd name="connsiteX1225" fmla="*/ 2996186 w 6012000"/>
              <a:gd name="connsiteY1225" fmla="*/ 597601 h 6012000"/>
              <a:gd name="connsiteX1226" fmla="*/ 2980528 w 6012000"/>
              <a:gd name="connsiteY1226" fmla="*/ 594700 h 6012000"/>
              <a:gd name="connsiteX1227" fmla="*/ 2973036 w 6012000"/>
              <a:gd name="connsiteY1227" fmla="*/ 625718 h 6012000"/>
              <a:gd name="connsiteX1228" fmla="*/ 3022696 w 6012000"/>
              <a:gd name="connsiteY1228" fmla="*/ 625442 h 6012000"/>
              <a:gd name="connsiteX1229" fmla="*/ 3077196 w 6012000"/>
              <a:gd name="connsiteY1229" fmla="*/ 596304 h 6012000"/>
              <a:gd name="connsiteX1230" fmla="*/ 3135172 w 6012000"/>
              <a:gd name="connsiteY1230" fmla="*/ 570178 h 6012000"/>
              <a:gd name="connsiteX1231" fmla="*/ 3133454 w 6012000"/>
              <a:gd name="connsiteY1231" fmla="*/ 603790 h 6012000"/>
              <a:gd name="connsiteX1232" fmla="*/ 3130484 w 6012000"/>
              <a:gd name="connsiteY1232" fmla="*/ 714840 h 6012000"/>
              <a:gd name="connsiteX1233" fmla="*/ 3132736 w 6012000"/>
              <a:gd name="connsiteY1233" fmla="*/ 759667 h 6012000"/>
              <a:gd name="connsiteX1234" fmla="*/ 3135752 w 6012000"/>
              <a:gd name="connsiteY1234" fmla="*/ 811886 h 6012000"/>
              <a:gd name="connsiteX1235" fmla="*/ 3151454 w 6012000"/>
              <a:gd name="connsiteY1235" fmla="*/ 849149 h 6012000"/>
              <a:gd name="connsiteX1236" fmla="*/ 3170940 w 6012000"/>
              <a:gd name="connsiteY1236" fmla="*/ 874420 h 6012000"/>
              <a:gd name="connsiteX1237" fmla="*/ 3187416 w 6012000"/>
              <a:gd name="connsiteY1237" fmla="*/ 829684 h 6012000"/>
              <a:gd name="connsiteX1238" fmla="*/ 3192720 w 6012000"/>
              <a:gd name="connsiteY1238" fmla="*/ 757066 h 6012000"/>
              <a:gd name="connsiteX1239" fmla="*/ 3191176 w 6012000"/>
              <a:gd name="connsiteY1239" fmla="*/ 685105 h 6012000"/>
              <a:gd name="connsiteX1240" fmla="*/ 3192740 w 6012000"/>
              <a:gd name="connsiteY1240" fmla="*/ 659923 h 6012000"/>
              <a:gd name="connsiteX1241" fmla="*/ 3194890 w 6012000"/>
              <a:gd name="connsiteY1241" fmla="*/ 600296 h 6012000"/>
              <a:gd name="connsiteX1242" fmla="*/ 3199080 w 6012000"/>
              <a:gd name="connsiteY1242" fmla="*/ 555420 h 6012000"/>
              <a:gd name="connsiteX1243" fmla="*/ 3319096 w 6012000"/>
              <a:gd name="connsiteY1243" fmla="*/ 519930 h 6012000"/>
              <a:gd name="connsiteX1244" fmla="*/ 3346000 w 6012000"/>
              <a:gd name="connsiteY1244" fmla="*/ 502313 h 6012000"/>
              <a:gd name="connsiteX1245" fmla="*/ 3319456 w 6012000"/>
              <a:gd name="connsiteY1245" fmla="*/ 477413 h 6012000"/>
              <a:gd name="connsiteX1246" fmla="*/ 3290414 w 6012000"/>
              <a:gd name="connsiteY1246" fmla="*/ 472897 h 6012000"/>
              <a:gd name="connsiteX1247" fmla="*/ 3223864 w 6012000"/>
              <a:gd name="connsiteY1247" fmla="*/ 495001 h 6012000"/>
              <a:gd name="connsiteX1248" fmla="*/ 3227492 w 6012000"/>
              <a:gd name="connsiteY1248" fmla="*/ 501287 h 6012000"/>
              <a:gd name="connsiteX1249" fmla="*/ 3217340 w 6012000"/>
              <a:gd name="connsiteY1249" fmla="*/ 499599 h 6012000"/>
              <a:gd name="connsiteX1250" fmla="*/ 3192198 w 6012000"/>
              <a:gd name="connsiteY1250" fmla="*/ 510821 h 6012000"/>
              <a:gd name="connsiteX1251" fmla="*/ 3191148 w 6012000"/>
              <a:gd name="connsiteY1251" fmla="*/ 415703 h 6012000"/>
              <a:gd name="connsiteX1252" fmla="*/ 3184436 w 6012000"/>
              <a:gd name="connsiteY1252" fmla="*/ 345708 h 6012000"/>
              <a:gd name="connsiteX1253" fmla="*/ 3184320 w 6012000"/>
              <a:gd name="connsiteY1253" fmla="*/ 307941 h 6012000"/>
              <a:gd name="connsiteX1254" fmla="*/ 3172402 w 6012000"/>
              <a:gd name="connsiteY1254" fmla="*/ 266987 h 6012000"/>
              <a:gd name="connsiteX1255" fmla="*/ 3130748 w 6012000"/>
              <a:gd name="connsiteY1255" fmla="*/ 246222 h 6012000"/>
              <a:gd name="connsiteX1256" fmla="*/ 3105684 w 6012000"/>
              <a:gd name="connsiteY1256" fmla="*/ 240990 h 6012000"/>
              <a:gd name="connsiteX1257" fmla="*/ 3006000 w 6012000"/>
              <a:gd name="connsiteY1257" fmla="*/ 144000 h 6012000"/>
              <a:gd name="connsiteX1258" fmla="*/ 5868000 w 6012000"/>
              <a:gd name="connsiteY1258" fmla="*/ 3006000 h 6012000"/>
              <a:gd name="connsiteX1259" fmla="*/ 3006000 w 6012000"/>
              <a:gd name="connsiteY1259" fmla="*/ 5868000 h 6012000"/>
              <a:gd name="connsiteX1260" fmla="*/ 144000 w 6012000"/>
              <a:gd name="connsiteY1260" fmla="*/ 3006000 h 6012000"/>
              <a:gd name="connsiteX1261" fmla="*/ 3006000 w 6012000"/>
              <a:gd name="connsiteY1261" fmla="*/ 144000 h 6012000"/>
              <a:gd name="connsiteX1262" fmla="*/ 3006000 w 6012000"/>
              <a:gd name="connsiteY1262" fmla="*/ 54529 h 6012000"/>
              <a:gd name="connsiteX1263" fmla="*/ 54530 w 6012000"/>
              <a:gd name="connsiteY1263" fmla="*/ 3006000 h 6012000"/>
              <a:gd name="connsiteX1264" fmla="*/ 3006000 w 6012000"/>
              <a:gd name="connsiteY1264" fmla="*/ 5957471 h 6012000"/>
              <a:gd name="connsiteX1265" fmla="*/ 5957472 w 6012000"/>
              <a:gd name="connsiteY1265" fmla="*/ 3006000 h 6012000"/>
              <a:gd name="connsiteX1266" fmla="*/ 3006000 w 6012000"/>
              <a:gd name="connsiteY1266" fmla="*/ 54529 h 6012000"/>
              <a:gd name="connsiteX1267" fmla="*/ 3006000 w 6012000"/>
              <a:gd name="connsiteY1267" fmla="*/ 0 h 6012000"/>
              <a:gd name="connsiteX1268" fmla="*/ 6012000 w 6012000"/>
              <a:gd name="connsiteY1268" fmla="*/ 3006000 h 6012000"/>
              <a:gd name="connsiteX1269" fmla="*/ 3006000 w 6012000"/>
              <a:gd name="connsiteY1269" fmla="*/ 6012000 h 6012000"/>
              <a:gd name="connsiteX1270" fmla="*/ 0 w 6012000"/>
              <a:gd name="connsiteY1270" fmla="*/ 3006000 h 6012000"/>
              <a:gd name="connsiteX1271" fmla="*/ 3006000 w 6012000"/>
              <a:gd name="connsiteY1271"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4789756" y="2385850"/>
                </a:moveTo>
                <a:lnTo>
                  <a:pt x="4790344" y="2386299"/>
                </a:lnTo>
                <a:lnTo>
                  <a:pt x="4790075" y="2386720"/>
                </a:ln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noFill/>
          <a:ln>
            <a:solidFill>
              <a:schemeClr val="bg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dirty="0">
              <a:solidFill>
                <a:schemeClr val="tx1"/>
              </a:solidFill>
            </a:endParaRPr>
          </a:p>
        </p:txBody>
      </p:sp>
      <p:sp>
        <p:nvSpPr>
          <p:cNvPr id="5" name="矩形 4">
            <a:extLst>
              <a:ext uri="{FF2B5EF4-FFF2-40B4-BE49-F238E27FC236}">
                <a16:creationId xmlns:a16="http://schemas.microsoft.com/office/drawing/2014/main" id="{6D95069C-5D09-405F-9213-98E7CE7196F7}"/>
              </a:ext>
            </a:extLst>
          </p:cNvPr>
          <p:cNvSpPr/>
          <p:nvPr userDrawn="1"/>
        </p:nvSpPr>
        <p:spPr>
          <a:xfrm>
            <a:off x="0" y="6066000"/>
            <a:ext cx="12192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F04FDAE9-5121-4D09-A20B-40886A038736}"/>
              </a:ext>
            </a:extLst>
          </p:cNvPr>
          <p:cNvSpPr txBox="1"/>
          <p:nvPr userDrawn="1"/>
        </p:nvSpPr>
        <p:spPr>
          <a:xfrm>
            <a:off x="749525" y="6288715"/>
            <a:ext cx="1964352" cy="346570"/>
          </a:xfrm>
          <a:prstGeom prst="rect">
            <a:avLst/>
          </a:prstGeom>
          <a:noFill/>
        </p:spPr>
        <p:txBody>
          <a:bodyPr wrap="square" rtlCol="0">
            <a:spAutoFit/>
          </a:bodyPr>
          <a:lstStyle/>
          <a:p>
            <a:pPr algn="dist">
              <a:lnSpc>
                <a:spcPct val="130000"/>
              </a:lnSpc>
            </a:pPr>
            <a:r>
              <a:rPr lang="zh-CN" altLang="en-US" sz="1400" b="0" i="0" kern="1200" dirty="0">
                <a:solidFill>
                  <a:schemeClr val="bg1">
                    <a:lumMod val="95000"/>
                  </a:schemeClr>
                </a:solidFill>
                <a:effectLst/>
                <a:latin typeface="+mn-ea"/>
                <a:ea typeface="+mn-ea"/>
                <a:cs typeface="+mn-cs"/>
              </a:rPr>
              <a:t>博学笃志 格物明德</a:t>
            </a:r>
            <a:endParaRPr lang="zh-CN" altLang="en-US" sz="1000" spc="100" dirty="0">
              <a:solidFill>
                <a:schemeClr val="bg1">
                  <a:lumMod val="95000"/>
                </a:schemeClr>
              </a:solidFill>
              <a:latin typeface="+mn-ea"/>
              <a:ea typeface="+mn-ea"/>
            </a:endParaRPr>
          </a:p>
        </p:txBody>
      </p:sp>
      <p:sp>
        <p:nvSpPr>
          <p:cNvPr id="9" name="任意多边形: 形状 8">
            <a:extLst>
              <a:ext uri="{FF2B5EF4-FFF2-40B4-BE49-F238E27FC236}">
                <a16:creationId xmlns:a16="http://schemas.microsoft.com/office/drawing/2014/main" id="{3774DFC0-B984-400F-A93A-A43F7FEE1971}"/>
              </a:ext>
            </a:extLst>
          </p:cNvPr>
          <p:cNvSpPr>
            <a:spLocks noChangeAspect="1"/>
          </p:cNvSpPr>
          <p:nvPr userDrawn="1"/>
        </p:nvSpPr>
        <p:spPr>
          <a:xfrm>
            <a:off x="10974475" y="6228000"/>
            <a:ext cx="468000" cy="468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dirty="0">
              <a:solidFill>
                <a:schemeClr val="tx1"/>
              </a:solidFill>
            </a:endParaRPr>
          </a:p>
        </p:txBody>
      </p:sp>
      <p:sp>
        <p:nvSpPr>
          <p:cNvPr id="11" name="椭圆 10">
            <a:extLst>
              <a:ext uri="{FF2B5EF4-FFF2-40B4-BE49-F238E27FC236}">
                <a16:creationId xmlns:a16="http://schemas.microsoft.com/office/drawing/2014/main" id="{B738050F-BEF3-4F73-BC5E-D4BEC81397E2}"/>
              </a:ext>
            </a:extLst>
          </p:cNvPr>
          <p:cNvSpPr>
            <a:spLocks noChangeAspect="1"/>
          </p:cNvSpPr>
          <p:nvPr userDrawn="1"/>
        </p:nvSpPr>
        <p:spPr>
          <a:xfrm>
            <a:off x="1657325" y="477000"/>
            <a:ext cx="108000" cy="1080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椭圆 11">
            <a:extLst>
              <a:ext uri="{FF2B5EF4-FFF2-40B4-BE49-F238E27FC236}">
                <a16:creationId xmlns:a16="http://schemas.microsoft.com/office/drawing/2014/main" id="{586F7046-3B9C-4588-AAD9-1C33C654C4C5}"/>
              </a:ext>
            </a:extLst>
          </p:cNvPr>
          <p:cNvSpPr>
            <a:spLocks noChangeAspect="1"/>
          </p:cNvSpPr>
          <p:nvPr userDrawn="1"/>
        </p:nvSpPr>
        <p:spPr>
          <a:xfrm>
            <a:off x="1211249" y="477000"/>
            <a:ext cx="108000" cy="1080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椭圆 12">
            <a:extLst>
              <a:ext uri="{FF2B5EF4-FFF2-40B4-BE49-F238E27FC236}">
                <a16:creationId xmlns:a16="http://schemas.microsoft.com/office/drawing/2014/main" id="{0D0D79D8-672E-46A9-BD40-9ACEE5BD293A}"/>
              </a:ext>
            </a:extLst>
          </p:cNvPr>
          <p:cNvSpPr>
            <a:spLocks noChangeAspect="1"/>
          </p:cNvSpPr>
          <p:nvPr userDrawn="1"/>
        </p:nvSpPr>
        <p:spPr>
          <a:xfrm>
            <a:off x="1434286" y="477000"/>
            <a:ext cx="108000" cy="1080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椭圆 13">
            <a:extLst>
              <a:ext uri="{FF2B5EF4-FFF2-40B4-BE49-F238E27FC236}">
                <a16:creationId xmlns:a16="http://schemas.microsoft.com/office/drawing/2014/main" id="{748F74B8-47C3-453D-ADB4-0ED59F27ACC0}"/>
              </a:ext>
            </a:extLst>
          </p:cNvPr>
          <p:cNvSpPr>
            <a:spLocks noChangeAspect="1"/>
          </p:cNvSpPr>
          <p:nvPr userDrawn="1"/>
        </p:nvSpPr>
        <p:spPr>
          <a:xfrm>
            <a:off x="765175" y="477000"/>
            <a:ext cx="108000" cy="1080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dirty="0"/>
          </a:p>
        </p:txBody>
      </p:sp>
      <p:sp>
        <p:nvSpPr>
          <p:cNvPr id="15" name="椭圆 14">
            <a:extLst>
              <a:ext uri="{FF2B5EF4-FFF2-40B4-BE49-F238E27FC236}">
                <a16:creationId xmlns:a16="http://schemas.microsoft.com/office/drawing/2014/main" id="{87CC8C1C-645C-4B0A-BDF9-C3934276D0A5}"/>
              </a:ext>
            </a:extLst>
          </p:cNvPr>
          <p:cNvSpPr>
            <a:spLocks noChangeAspect="1"/>
          </p:cNvSpPr>
          <p:nvPr userDrawn="1"/>
        </p:nvSpPr>
        <p:spPr>
          <a:xfrm>
            <a:off x="988212" y="477000"/>
            <a:ext cx="108000" cy="108000"/>
          </a:xfrm>
          <a:prstGeom prst="ellipse">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dirty="0"/>
          </a:p>
        </p:txBody>
      </p:sp>
      <p:sp>
        <p:nvSpPr>
          <p:cNvPr id="16" name="矩形 15">
            <a:extLst>
              <a:ext uri="{FF2B5EF4-FFF2-40B4-BE49-F238E27FC236}">
                <a16:creationId xmlns:a16="http://schemas.microsoft.com/office/drawing/2014/main" id="{B5B047D3-E27E-40F7-93EE-01CF88424F28}"/>
              </a:ext>
            </a:extLst>
          </p:cNvPr>
          <p:cNvSpPr/>
          <p:nvPr userDrawn="1"/>
        </p:nvSpPr>
        <p:spPr>
          <a:xfrm>
            <a:off x="7481916" y="337473"/>
            <a:ext cx="4325005" cy="38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1600" cap="small" dirty="0">
                <a:solidFill>
                  <a:schemeClr val="tx2"/>
                </a:solidFill>
                <a:latin typeface="+mj-lt"/>
                <a:ea typeface="+mj-ea"/>
              </a:rPr>
              <a:t>University of Chinese Academy of Sciences</a:t>
            </a:r>
          </a:p>
        </p:txBody>
      </p:sp>
      <p:grpSp>
        <p:nvGrpSpPr>
          <p:cNvPr id="83" name="组合 82">
            <a:extLst>
              <a:ext uri="{FF2B5EF4-FFF2-40B4-BE49-F238E27FC236}">
                <a16:creationId xmlns:a16="http://schemas.microsoft.com/office/drawing/2014/main" id="{AC3FD9D3-E55A-4243-921D-8D8DD00B9643}"/>
              </a:ext>
            </a:extLst>
          </p:cNvPr>
          <p:cNvGrpSpPr>
            <a:grpSpLocks noChangeAspect="1"/>
          </p:cNvGrpSpPr>
          <p:nvPr userDrawn="1"/>
        </p:nvGrpSpPr>
        <p:grpSpPr>
          <a:xfrm>
            <a:off x="8524391" y="1591200"/>
            <a:ext cx="2152840" cy="3240000"/>
            <a:chOff x="0" y="584199"/>
            <a:chExt cx="3039908" cy="4575028"/>
          </a:xfrm>
        </p:grpSpPr>
        <p:sp>
          <p:nvSpPr>
            <p:cNvPr id="84" name="文本框 83">
              <a:extLst>
                <a:ext uri="{FF2B5EF4-FFF2-40B4-BE49-F238E27FC236}">
                  <a16:creationId xmlns:a16="http://schemas.microsoft.com/office/drawing/2014/main" id="{5EE60467-6F78-40D0-8052-003DD51DC690}"/>
                </a:ext>
              </a:extLst>
            </p:cNvPr>
            <p:cNvSpPr txBox="1"/>
            <p:nvPr/>
          </p:nvSpPr>
          <p:spPr>
            <a:xfrm>
              <a:off x="388217" y="956748"/>
              <a:ext cx="2483876" cy="3738209"/>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a:solidFill>
                <a:srgbClr val="0000FF"/>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noFill/>
              </a:endParaRPr>
            </a:p>
          </p:txBody>
        </p:sp>
        <p:sp>
          <p:nvSpPr>
            <p:cNvPr id="85" name="文本框 84">
              <a:extLst>
                <a:ext uri="{FF2B5EF4-FFF2-40B4-BE49-F238E27FC236}">
                  <a16:creationId xmlns:a16="http://schemas.microsoft.com/office/drawing/2014/main" id="{7C7C85E3-8AA6-4A75-A145-C6B611919A43}"/>
                </a:ext>
              </a:extLst>
            </p:cNvPr>
            <p:cNvSpPr txBox="1"/>
            <p:nvPr/>
          </p:nvSpPr>
          <p:spPr>
            <a:xfrm rot="32613">
              <a:off x="375694" y="944730"/>
              <a:ext cx="2501812" cy="3765203"/>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0606FC">
                  <a:alpha val="98065"/>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86" name="文本框 85">
              <a:extLst>
                <a:ext uri="{FF2B5EF4-FFF2-40B4-BE49-F238E27FC236}">
                  <a16:creationId xmlns:a16="http://schemas.microsoft.com/office/drawing/2014/main" id="{9B984AC5-BBDB-4B92-B5DC-3924D42EB1FA}"/>
                </a:ext>
              </a:extLst>
            </p:cNvPr>
            <p:cNvSpPr txBox="1"/>
            <p:nvPr/>
          </p:nvSpPr>
          <p:spPr>
            <a:xfrm rot="65226">
              <a:off x="363171" y="932713"/>
              <a:ext cx="2519749" cy="3792197"/>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0C0CFA">
                  <a:alpha val="96129"/>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87" name="文本框 86">
              <a:extLst>
                <a:ext uri="{FF2B5EF4-FFF2-40B4-BE49-F238E27FC236}">
                  <a16:creationId xmlns:a16="http://schemas.microsoft.com/office/drawing/2014/main" id="{DF34FDFA-DC8A-44C7-839D-FCC94367A04B}"/>
                </a:ext>
              </a:extLst>
            </p:cNvPr>
            <p:cNvSpPr txBox="1"/>
            <p:nvPr/>
          </p:nvSpPr>
          <p:spPr>
            <a:xfrm rot="97840">
              <a:off x="350648" y="920695"/>
              <a:ext cx="2537685" cy="3819192"/>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1212F8">
                  <a:alpha val="94194"/>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88" name="文本框 87">
              <a:extLst>
                <a:ext uri="{FF2B5EF4-FFF2-40B4-BE49-F238E27FC236}">
                  <a16:creationId xmlns:a16="http://schemas.microsoft.com/office/drawing/2014/main" id="{7FC2812F-AC65-41A4-B173-20D069530C8A}"/>
                </a:ext>
              </a:extLst>
            </p:cNvPr>
            <p:cNvSpPr txBox="1"/>
            <p:nvPr/>
          </p:nvSpPr>
          <p:spPr>
            <a:xfrm rot="130453">
              <a:off x="338124" y="908677"/>
              <a:ext cx="2555622" cy="3846186"/>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1818F6">
                  <a:alpha val="92258"/>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89" name="文本框 88">
              <a:extLst>
                <a:ext uri="{FF2B5EF4-FFF2-40B4-BE49-F238E27FC236}">
                  <a16:creationId xmlns:a16="http://schemas.microsoft.com/office/drawing/2014/main" id="{D83B0C72-4D83-4BCF-9B92-DA20EC8E3F2B}"/>
                </a:ext>
              </a:extLst>
            </p:cNvPr>
            <p:cNvSpPr txBox="1"/>
            <p:nvPr/>
          </p:nvSpPr>
          <p:spPr>
            <a:xfrm rot="163066">
              <a:off x="325601" y="896659"/>
              <a:ext cx="2573558" cy="3873180"/>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1E1EF4">
                  <a:alpha val="90323"/>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90" name="文本框 89">
              <a:extLst>
                <a:ext uri="{FF2B5EF4-FFF2-40B4-BE49-F238E27FC236}">
                  <a16:creationId xmlns:a16="http://schemas.microsoft.com/office/drawing/2014/main" id="{8CC56D47-1045-4BD4-8E60-E1B3E804F51C}"/>
                </a:ext>
              </a:extLst>
            </p:cNvPr>
            <p:cNvSpPr txBox="1"/>
            <p:nvPr/>
          </p:nvSpPr>
          <p:spPr>
            <a:xfrm rot="195679">
              <a:off x="313078" y="884642"/>
              <a:ext cx="2591495" cy="3900174"/>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2424F2">
                  <a:alpha val="88387"/>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91" name="文本框 90">
              <a:extLst>
                <a:ext uri="{FF2B5EF4-FFF2-40B4-BE49-F238E27FC236}">
                  <a16:creationId xmlns:a16="http://schemas.microsoft.com/office/drawing/2014/main" id="{3B7782FA-1F64-4B5C-AA55-BFDC7105EEEA}"/>
                </a:ext>
              </a:extLst>
            </p:cNvPr>
            <p:cNvSpPr txBox="1"/>
            <p:nvPr/>
          </p:nvSpPr>
          <p:spPr>
            <a:xfrm rot="228293">
              <a:off x="300555" y="872624"/>
              <a:ext cx="2609432" cy="3927168"/>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2B2BF0">
                  <a:alpha val="86452"/>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92" name="文本框 91">
              <a:extLst>
                <a:ext uri="{FF2B5EF4-FFF2-40B4-BE49-F238E27FC236}">
                  <a16:creationId xmlns:a16="http://schemas.microsoft.com/office/drawing/2014/main" id="{B1C16C18-74C6-46A3-AF75-B0EE1253C65D}"/>
                </a:ext>
              </a:extLst>
            </p:cNvPr>
            <p:cNvSpPr txBox="1"/>
            <p:nvPr/>
          </p:nvSpPr>
          <p:spPr>
            <a:xfrm rot="260906">
              <a:off x="288032" y="860606"/>
              <a:ext cx="2627368" cy="3954163"/>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3131EE">
                  <a:alpha val="84516"/>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93" name="文本框 92">
              <a:extLst>
                <a:ext uri="{FF2B5EF4-FFF2-40B4-BE49-F238E27FC236}">
                  <a16:creationId xmlns:a16="http://schemas.microsoft.com/office/drawing/2014/main" id="{74C19C6A-3D49-44F8-AE64-5FBA9C5136A4}"/>
                </a:ext>
              </a:extLst>
            </p:cNvPr>
            <p:cNvSpPr txBox="1"/>
            <p:nvPr/>
          </p:nvSpPr>
          <p:spPr>
            <a:xfrm rot="293519">
              <a:off x="275509" y="848589"/>
              <a:ext cx="2645305" cy="3981157"/>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3737EC">
                  <a:alpha val="82581"/>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94" name="文本框 93">
              <a:extLst>
                <a:ext uri="{FF2B5EF4-FFF2-40B4-BE49-F238E27FC236}">
                  <a16:creationId xmlns:a16="http://schemas.microsoft.com/office/drawing/2014/main" id="{B797C856-299A-4902-9336-BFB32DF55C44}"/>
                </a:ext>
              </a:extLst>
            </p:cNvPr>
            <p:cNvSpPr txBox="1"/>
            <p:nvPr/>
          </p:nvSpPr>
          <p:spPr>
            <a:xfrm rot="326132">
              <a:off x="262986" y="836571"/>
              <a:ext cx="2663241" cy="4008151"/>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3D3DEA">
                  <a:alpha val="80645"/>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95" name="文本框 94">
              <a:extLst>
                <a:ext uri="{FF2B5EF4-FFF2-40B4-BE49-F238E27FC236}">
                  <a16:creationId xmlns:a16="http://schemas.microsoft.com/office/drawing/2014/main" id="{0793828B-56CD-41F9-A1F8-CB3BAD114639}"/>
                </a:ext>
              </a:extLst>
            </p:cNvPr>
            <p:cNvSpPr txBox="1"/>
            <p:nvPr/>
          </p:nvSpPr>
          <p:spPr>
            <a:xfrm rot="358745">
              <a:off x="250463" y="824553"/>
              <a:ext cx="2681178" cy="4035145"/>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4343E8">
                  <a:alpha val="78710"/>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96" name="文本框 95">
              <a:extLst>
                <a:ext uri="{FF2B5EF4-FFF2-40B4-BE49-F238E27FC236}">
                  <a16:creationId xmlns:a16="http://schemas.microsoft.com/office/drawing/2014/main" id="{50155EE4-075B-42C3-8DE3-21BB7DBA4B8F}"/>
                </a:ext>
              </a:extLst>
            </p:cNvPr>
            <p:cNvSpPr txBox="1"/>
            <p:nvPr/>
          </p:nvSpPr>
          <p:spPr>
            <a:xfrm rot="391359">
              <a:off x="237939" y="812535"/>
              <a:ext cx="2699114" cy="4062139"/>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4949E6">
                  <a:alpha val="76774"/>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97" name="文本框 96">
              <a:extLst>
                <a:ext uri="{FF2B5EF4-FFF2-40B4-BE49-F238E27FC236}">
                  <a16:creationId xmlns:a16="http://schemas.microsoft.com/office/drawing/2014/main" id="{873EC02F-8E40-4CFA-A727-A918AE88A0EC}"/>
                </a:ext>
              </a:extLst>
            </p:cNvPr>
            <p:cNvSpPr txBox="1"/>
            <p:nvPr/>
          </p:nvSpPr>
          <p:spPr>
            <a:xfrm rot="423972">
              <a:off x="225416" y="800518"/>
              <a:ext cx="2717051" cy="4089133"/>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5050E4">
                  <a:alpha val="74839"/>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98" name="文本框 97">
              <a:extLst>
                <a:ext uri="{FF2B5EF4-FFF2-40B4-BE49-F238E27FC236}">
                  <a16:creationId xmlns:a16="http://schemas.microsoft.com/office/drawing/2014/main" id="{5DA6805E-C942-457B-98F6-572BE67FE8B5}"/>
                </a:ext>
              </a:extLst>
            </p:cNvPr>
            <p:cNvSpPr txBox="1"/>
            <p:nvPr/>
          </p:nvSpPr>
          <p:spPr>
            <a:xfrm rot="456585">
              <a:off x="212893" y="788500"/>
              <a:ext cx="2734987" cy="4116127"/>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5656E2">
                  <a:alpha val="72903"/>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99" name="文本框 98">
              <a:extLst>
                <a:ext uri="{FF2B5EF4-FFF2-40B4-BE49-F238E27FC236}">
                  <a16:creationId xmlns:a16="http://schemas.microsoft.com/office/drawing/2014/main" id="{958D7A63-A2A0-407A-902D-A38DD3EF6F64}"/>
                </a:ext>
              </a:extLst>
            </p:cNvPr>
            <p:cNvSpPr txBox="1"/>
            <p:nvPr/>
          </p:nvSpPr>
          <p:spPr>
            <a:xfrm rot="489198">
              <a:off x="200370" y="776482"/>
              <a:ext cx="2752924" cy="4143122"/>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5C5CE0">
                  <a:alpha val="70968"/>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00" name="文本框 99">
              <a:extLst>
                <a:ext uri="{FF2B5EF4-FFF2-40B4-BE49-F238E27FC236}">
                  <a16:creationId xmlns:a16="http://schemas.microsoft.com/office/drawing/2014/main" id="{84224FB2-409B-4037-95B5-AC1F8CD5855D}"/>
                </a:ext>
              </a:extLst>
            </p:cNvPr>
            <p:cNvSpPr txBox="1"/>
            <p:nvPr/>
          </p:nvSpPr>
          <p:spPr>
            <a:xfrm rot="521812">
              <a:off x="187847" y="764465"/>
              <a:ext cx="2770860" cy="4170116"/>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6262DD">
                  <a:alpha val="69032"/>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01" name="文本框 100">
              <a:extLst>
                <a:ext uri="{FF2B5EF4-FFF2-40B4-BE49-F238E27FC236}">
                  <a16:creationId xmlns:a16="http://schemas.microsoft.com/office/drawing/2014/main" id="{2504CCC6-8E84-486F-96A5-7BFF55DF390D}"/>
                </a:ext>
              </a:extLst>
            </p:cNvPr>
            <p:cNvSpPr txBox="1"/>
            <p:nvPr/>
          </p:nvSpPr>
          <p:spPr>
            <a:xfrm rot="554425">
              <a:off x="175324" y="752447"/>
              <a:ext cx="2788797" cy="4197110"/>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6868DB">
                  <a:alpha val="67097"/>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02" name="文本框 101">
              <a:extLst>
                <a:ext uri="{FF2B5EF4-FFF2-40B4-BE49-F238E27FC236}">
                  <a16:creationId xmlns:a16="http://schemas.microsoft.com/office/drawing/2014/main" id="{5CC7BA95-2914-471A-9E51-1BB0C7A84814}"/>
                </a:ext>
              </a:extLst>
            </p:cNvPr>
            <p:cNvSpPr txBox="1"/>
            <p:nvPr/>
          </p:nvSpPr>
          <p:spPr>
            <a:xfrm rot="587038">
              <a:off x="162801" y="740429"/>
              <a:ext cx="2806733" cy="4224104"/>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6E6ED9">
                  <a:alpha val="65161"/>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03" name="文本框 102">
              <a:extLst>
                <a:ext uri="{FF2B5EF4-FFF2-40B4-BE49-F238E27FC236}">
                  <a16:creationId xmlns:a16="http://schemas.microsoft.com/office/drawing/2014/main" id="{3A3D3C5A-F2A3-4CDB-990C-B8C7F91E4013}"/>
                </a:ext>
              </a:extLst>
            </p:cNvPr>
            <p:cNvSpPr txBox="1"/>
            <p:nvPr/>
          </p:nvSpPr>
          <p:spPr>
            <a:xfrm rot="619651">
              <a:off x="150278" y="728411"/>
              <a:ext cx="2824670" cy="4251098"/>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7575D7">
                  <a:alpha val="63226"/>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04" name="文本框 103">
              <a:extLst>
                <a:ext uri="{FF2B5EF4-FFF2-40B4-BE49-F238E27FC236}">
                  <a16:creationId xmlns:a16="http://schemas.microsoft.com/office/drawing/2014/main" id="{B7D5F703-F59B-4E1C-BE7F-F525595BB29B}"/>
                </a:ext>
              </a:extLst>
            </p:cNvPr>
            <p:cNvSpPr txBox="1"/>
            <p:nvPr/>
          </p:nvSpPr>
          <p:spPr>
            <a:xfrm rot="652264">
              <a:off x="137754" y="716394"/>
              <a:ext cx="2842606" cy="4278092"/>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7B7BD5">
                  <a:alpha val="61290"/>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05" name="文本框 104">
              <a:extLst>
                <a:ext uri="{FF2B5EF4-FFF2-40B4-BE49-F238E27FC236}">
                  <a16:creationId xmlns:a16="http://schemas.microsoft.com/office/drawing/2014/main" id="{CAB80162-8049-43A6-9879-43BF44080E71}"/>
                </a:ext>
              </a:extLst>
            </p:cNvPr>
            <p:cNvSpPr txBox="1"/>
            <p:nvPr/>
          </p:nvSpPr>
          <p:spPr>
            <a:xfrm rot="684878">
              <a:off x="125231" y="704376"/>
              <a:ext cx="2860543" cy="4305086"/>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8181D3">
                  <a:alpha val="59355"/>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06" name="文本框 105">
              <a:extLst>
                <a:ext uri="{FF2B5EF4-FFF2-40B4-BE49-F238E27FC236}">
                  <a16:creationId xmlns:a16="http://schemas.microsoft.com/office/drawing/2014/main" id="{716E5E09-A246-4F63-B616-51D4EF1B23F0}"/>
                </a:ext>
              </a:extLst>
            </p:cNvPr>
            <p:cNvSpPr txBox="1"/>
            <p:nvPr/>
          </p:nvSpPr>
          <p:spPr>
            <a:xfrm rot="717491">
              <a:off x="112708" y="692358"/>
              <a:ext cx="2878479" cy="4332081"/>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8787D1">
                  <a:alpha val="57419"/>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07" name="文本框 106">
              <a:extLst>
                <a:ext uri="{FF2B5EF4-FFF2-40B4-BE49-F238E27FC236}">
                  <a16:creationId xmlns:a16="http://schemas.microsoft.com/office/drawing/2014/main" id="{8088EC7B-7A34-4ED9-AAE9-4D693D9EBC16}"/>
                </a:ext>
              </a:extLst>
            </p:cNvPr>
            <p:cNvSpPr txBox="1"/>
            <p:nvPr/>
          </p:nvSpPr>
          <p:spPr>
            <a:xfrm rot="750104">
              <a:off x="100185" y="680341"/>
              <a:ext cx="2896416" cy="4359075"/>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8D8DCF">
                  <a:alpha val="55484"/>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08" name="文本框 107">
              <a:extLst>
                <a:ext uri="{FF2B5EF4-FFF2-40B4-BE49-F238E27FC236}">
                  <a16:creationId xmlns:a16="http://schemas.microsoft.com/office/drawing/2014/main" id="{580EE6DE-7666-4344-B0EC-8D9942DB4737}"/>
                </a:ext>
              </a:extLst>
            </p:cNvPr>
            <p:cNvSpPr txBox="1"/>
            <p:nvPr/>
          </p:nvSpPr>
          <p:spPr>
            <a:xfrm rot="782717">
              <a:off x="87662" y="668323"/>
              <a:ext cx="2914352" cy="4386069"/>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9393CD">
                  <a:alpha val="53548"/>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09" name="文本框 108">
              <a:extLst>
                <a:ext uri="{FF2B5EF4-FFF2-40B4-BE49-F238E27FC236}">
                  <a16:creationId xmlns:a16="http://schemas.microsoft.com/office/drawing/2014/main" id="{126901C3-554F-4757-B269-382E9C2FEA10}"/>
                </a:ext>
              </a:extLst>
            </p:cNvPr>
            <p:cNvSpPr txBox="1"/>
            <p:nvPr/>
          </p:nvSpPr>
          <p:spPr>
            <a:xfrm rot="815331">
              <a:off x="75139" y="656305"/>
              <a:ext cx="2932289" cy="4413063"/>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9A9ACB">
                  <a:alpha val="51613"/>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10" name="文本框 109">
              <a:extLst>
                <a:ext uri="{FF2B5EF4-FFF2-40B4-BE49-F238E27FC236}">
                  <a16:creationId xmlns:a16="http://schemas.microsoft.com/office/drawing/2014/main" id="{1327AF07-8196-48F4-9480-0FB5A14030D4}"/>
                </a:ext>
              </a:extLst>
            </p:cNvPr>
            <p:cNvSpPr txBox="1"/>
            <p:nvPr/>
          </p:nvSpPr>
          <p:spPr>
            <a:xfrm rot="847944">
              <a:off x="62616" y="644288"/>
              <a:ext cx="2950226" cy="4440057"/>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A0A0C9">
                  <a:alpha val="49677"/>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11" name="文本框 110">
              <a:extLst>
                <a:ext uri="{FF2B5EF4-FFF2-40B4-BE49-F238E27FC236}">
                  <a16:creationId xmlns:a16="http://schemas.microsoft.com/office/drawing/2014/main" id="{CFC65DE4-238B-497E-A907-50EE20416A62}"/>
                </a:ext>
              </a:extLst>
            </p:cNvPr>
            <p:cNvSpPr txBox="1"/>
            <p:nvPr/>
          </p:nvSpPr>
          <p:spPr>
            <a:xfrm rot="880557">
              <a:off x="50093" y="632270"/>
              <a:ext cx="2968162" cy="4467051"/>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A6A6C7">
                  <a:alpha val="47742"/>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12" name="文本框 111">
              <a:extLst>
                <a:ext uri="{FF2B5EF4-FFF2-40B4-BE49-F238E27FC236}">
                  <a16:creationId xmlns:a16="http://schemas.microsoft.com/office/drawing/2014/main" id="{AB8B137E-6D90-4B4E-A449-BEAB9DC0D406}"/>
                </a:ext>
              </a:extLst>
            </p:cNvPr>
            <p:cNvSpPr txBox="1"/>
            <p:nvPr/>
          </p:nvSpPr>
          <p:spPr>
            <a:xfrm rot="913170">
              <a:off x="37569" y="620252"/>
              <a:ext cx="2986099" cy="4494045"/>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ACACC5">
                  <a:alpha val="45806"/>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13" name="文本框 112">
              <a:extLst>
                <a:ext uri="{FF2B5EF4-FFF2-40B4-BE49-F238E27FC236}">
                  <a16:creationId xmlns:a16="http://schemas.microsoft.com/office/drawing/2014/main" id="{82BA00D3-F466-4159-A1E3-30206C1911AF}"/>
                </a:ext>
              </a:extLst>
            </p:cNvPr>
            <p:cNvSpPr txBox="1"/>
            <p:nvPr/>
          </p:nvSpPr>
          <p:spPr>
            <a:xfrm rot="945784">
              <a:off x="25046" y="608234"/>
              <a:ext cx="3004035" cy="4521040"/>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B2B2C3">
                  <a:alpha val="43871"/>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14" name="文本框 113">
              <a:extLst>
                <a:ext uri="{FF2B5EF4-FFF2-40B4-BE49-F238E27FC236}">
                  <a16:creationId xmlns:a16="http://schemas.microsoft.com/office/drawing/2014/main" id="{F4C623FB-57AF-4931-AA5B-DBEA6FF3BCFF}"/>
                </a:ext>
              </a:extLst>
            </p:cNvPr>
            <p:cNvSpPr txBox="1"/>
            <p:nvPr/>
          </p:nvSpPr>
          <p:spPr>
            <a:xfrm rot="978397">
              <a:off x="12523" y="596217"/>
              <a:ext cx="3021972" cy="4548034"/>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w="9525" cap="flat" cmpd="sng" algn="ctr">
              <a:solidFill>
                <a:srgbClr val="B8B8C1">
                  <a:alpha val="41935"/>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15" name="文本框 114">
              <a:extLst>
                <a:ext uri="{FF2B5EF4-FFF2-40B4-BE49-F238E27FC236}">
                  <a16:creationId xmlns:a16="http://schemas.microsoft.com/office/drawing/2014/main" id="{28169975-BBF8-4F3B-9180-1B0FFE7BFDCB}"/>
                </a:ext>
              </a:extLst>
            </p:cNvPr>
            <p:cNvSpPr txBox="1"/>
            <p:nvPr/>
          </p:nvSpPr>
          <p:spPr>
            <a:xfrm rot="1011010">
              <a:off x="0" y="584199"/>
              <a:ext cx="3039908" cy="4575028"/>
            </a:xfrm>
            <a:custGeom>
              <a:avLst/>
              <a:gdLst/>
              <a:ahLst/>
              <a:cxnLst/>
              <a:rect l="l" t="t" r="r" b="b"/>
              <a:pathLst>
                <a:path w="2483876" h="3738209">
                  <a:moveTo>
                    <a:pt x="1432814" y="0"/>
                  </a:moveTo>
                  <a:cubicBezTo>
                    <a:pt x="1736895" y="0"/>
                    <a:pt x="1988092" y="97917"/>
                    <a:pt x="2186406" y="293752"/>
                  </a:cubicBezTo>
                  <a:cubicBezTo>
                    <a:pt x="2384719" y="489586"/>
                    <a:pt x="2483876" y="732934"/>
                    <a:pt x="2483876" y="1023793"/>
                  </a:cubicBezTo>
                  <a:cubicBezTo>
                    <a:pt x="2483876" y="1255159"/>
                    <a:pt x="2406204" y="1505943"/>
                    <a:pt x="2250858" y="1776145"/>
                  </a:cubicBezTo>
                  <a:cubicBezTo>
                    <a:pt x="2095512" y="2046347"/>
                    <a:pt x="1714585" y="2492966"/>
                    <a:pt x="1108076" y="3116001"/>
                  </a:cubicBezTo>
                  <a:lnTo>
                    <a:pt x="2335141" y="3116001"/>
                  </a:lnTo>
                  <a:lnTo>
                    <a:pt x="2253336" y="3738209"/>
                  </a:lnTo>
                  <a:lnTo>
                    <a:pt x="0" y="3738209"/>
                  </a:lnTo>
                  <a:lnTo>
                    <a:pt x="61973" y="3259778"/>
                  </a:lnTo>
                  <a:cubicBezTo>
                    <a:pt x="688313" y="2624116"/>
                    <a:pt x="1094855" y="2198968"/>
                    <a:pt x="1281600" y="1984336"/>
                  </a:cubicBezTo>
                  <a:cubicBezTo>
                    <a:pt x="1532798" y="1692107"/>
                    <a:pt x="1688143" y="1476648"/>
                    <a:pt x="1747637" y="1337958"/>
                  </a:cubicBezTo>
                  <a:cubicBezTo>
                    <a:pt x="1795563" y="1230641"/>
                    <a:pt x="1819526" y="1126617"/>
                    <a:pt x="1819526" y="1025885"/>
                  </a:cubicBezTo>
                  <a:cubicBezTo>
                    <a:pt x="1819526" y="911984"/>
                    <a:pt x="1781929" y="817469"/>
                    <a:pt x="1706735" y="742339"/>
                  </a:cubicBezTo>
                  <a:cubicBezTo>
                    <a:pt x="1631541" y="667210"/>
                    <a:pt x="1539408" y="629645"/>
                    <a:pt x="1430336" y="629645"/>
                  </a:cubicBezTo>
                  <a:cubicBezTo>
                    <a:pt x="1314653" y="629645"/>
                    <a:pt x="1217975" y="673026"/>
                    <a:pt x="1140302" y="759789"/>
                  </a:cubicBezTo>
                  <a:cubicBezTo>
                    <a:pt x="1062629" y="846551"/>
                    <a:pt x="1007267" y="996525"/>
                    <a:pt x="974215" y="1209712"/>
                  </a:cubicBezTo>
                  <a:lnTo>
                    <a:pt x="309864" y="1209712"/>
                  </a:lnTo>
                  <a:cubicBezTo>
                    <a:pt x="319780" y="962957"/>
                    <a:pt x="374316" y="747259"/>
                    <a:pt x="473473" y="562618"/>
                  </a:cubicBezTo>
                  <a:cubicBezTo>
                    <a:pt x="572630" y="377977"/>
                    <a:pt x="704839" y="238047"/>
                    <a:pt x="870100" y="142828"/>
                  </a:cubicBezTo>
                  <a:cubicBezTo>
                    <a:pt x="1035361" y="47609"/>
                    <a:pt x="1222933" y="0"/>
                    <a:pt x="1432814" y="0"/>
                  </a:cubicBezTo>
                  <a:close/>
                </a:path>
              </a:pathLst>
            </a:custGeom>
            <a:noFill/>
            <a:ln>
              <a:solidFill>
                <a:schemeClr val="bg1">
                  <a:lumMod val="75000"/>
                  <a:alpha val="40000"/>
                </a:schemeClr>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noFill/>
              </a:endParaRPr>
            </a:p>
          </p:txBody>
        </p:sp>
      </p:grpSp>
      <p:sp>
        <p:nvSpPr>
          <p:cNvPr id="215" name="矩形 214">
            <a:extLst>
              <a:ext uri="{FF2B5EF4-FFF2-40B4-BE49-F238E27FC236}">
                <a16:creationId xmlns:a16="http://schemas.microsoft.com/office/drawing/2014/main" id="{B8969A6B-8463-4B83-A147-E4DCE4B3C4E9}"/>
              </a:ext>
            </a:extLst>
          </p:cNvPr>
          <p:cNvSpPr/>
          <p:nvPr userDrawn="1"/>
        </p:nvSpPr>
        <p:spPr>
          <a:xfrm>
            <a:off x="896649" y="1202978"/>
            <a:ext cx="3701998" cy="707886"/>
          </a:xfrm>
          <a:prstGeom prst="rect">
            <a:avLst/>
          </a:prstGeom>
        </p:spPr>
        <p:txBody>
          <a:bodyPr wrap="square">
            <a:spAutoFit/>
          </a:bodyPr>
          <a:lstStyle/>
          <a:p>
            <a:r>
              <a:rPr lang="en-US" altLang="zh-CN" sz="4000" b="1" dirty="0">
                <a:solidFill>
                  <a:schemeClr val="tx2"/>
                </a:solidFill>
              </a:rPr>
              <a:t>Part Two</a:t>
            </a:r>
            <a:endParaRPr lang="zh-CN" altLang="en-US" sz="4000" b="1" dirty="0">
              <a:solidFill>
                <a:schemeClr val="tx2"/>
              </a:solidFill>
            </a:endParaRPr>
          </a:p>
        </p:txBody>
      </p:sp>
    </p:spTree>
    <p:extLst>
      <p:ext uri="{BB962C8B-B14F-4D97-AF65-F5344CB8AC3E}">
        <p14:creationId xmlns:p14="http://schemas.microsoft.com/office/powerpoint/2010/main" val="2719424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过渡页3">
    <p:spTree>
      <p:nvGrpSpPr>
        <p:cNvPr id="1" name=""/>
        <p:cNvGrpSpPr/>
        <p:nvPr/>
      </p:nvGrpSpPr>
      <p:grpSpPr>
        <a:xfrm>
          <a:off x="0" y="0"/>
          <a:ext cx="0" cy="0"/>
          <a:chOff x="0" y="0"/>
          <a:chExt cx="0" cy="0"/>
        </a:xfrm>
      </p:grpSpPr>
      <p:sp>
        <p:nvSpPr>
          <p:cNvPr id="3" name="任意多边形: 形状 2">
            <a:extLst>
              <a:ext uri="{FF2B5EF4-FFF2-40B4-BE49-F238E27FC236}">
                <a16:creationId xmlns:a16="http://schemas.microsoft.com/office/drawing/2014/main" id="{7B11898C-4029-46D7-BF56-7DC7FAFB76B2}"/>
              </a:ext>
            </a:extLst>
          </p:cNvPr>
          <p:cNvSpPr>
            <a:spLocks noChangeAspect="1"/>
          </p:cNvSpPr>
          <p:nvPr userDrawn="1"/>
        </p:nvSpPr>
        <p:spPr>
          <a:xfrm>
            <a:off x="6638419" y="423000"/>
            <a:ext cx="6012000" cy="6012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5330484 w 6012000"/>
              <a:gd name="connsiteY770" fmla="*/ 3440203 h 6012000"/>
              <a:gd name="connsiteX771" fmla="*/ 5328224 w 6012000"/>
              <a:gd name="connsiteY771" fmla="*/ 3448379 h 6012000"/>
              <a:gd name="connsiteX772" fmla="*/ 5339080 w 6012000"/>
              <a:gd name="connsiteY772" fmla="*/ 3462730 h 6012000"/>
              <a:gd name="connsiteX773" fmla="*/ 5339332 w 6012000"/>
              <a:gd name="connsiteY773" fmla="*/ 3474381 h 6012000"/>
              <a:gd name="connsiteX774" fmla="*/ 5336844 w 6012000"/>
              <a:gd name="connsiteY774" fmla="*/ 3480873 h 6012000"/>
              <a:gd name="connsiteX775" fmla="*/ 5327656 w 6012000"/>
              <a:gd name="connsiteY775" fmla="*/ 3493156 h 6012000"/>
              <a:gd name="connsiteX776" fmla="*/ 5312328 w 6012000"/>
              <a:gd name="connsiteY776" fmla="*/ 3515091 h 6012000"/>
              <a:gd name="connsiteX777" fmla="*/ 5303656 w 6012000"/>
              <a:gd name="connsiteY777" fmla="*/ 3537244 h 6012000"/>
              <a:gd name="connsiteX778" fmla="*/ 5309206 w 6012000"/>
              <a:gd name="connsiteY778" fmla="*/ 3601779 h 6012000"/>
              <a:gd name="connsiteX779" fmla="*/ 5355186 w 6012000"/>
              <a:gd name="connsiteY779" fmla="*/ 3639043 h 6012000"/>
              <a:gd name="connsiteX780" fmla="*/ 5394500 w 6012000"/>
              <a:gd name="connsiteY780" fmla="*/ 3639259 h 6012000"/>
              <a:gd name="connsiteX781" fmla="*/ 5434116 w 6012000"/>
              <a:gd name="connsiteY781" fmla="*/ 3620796 h 6012000"/>
              <a:gd name="connsiteX782" fmla="*/ 5511878 w 6012000"/>
              <a:gd name="connsiteY782" fmla="*/ 3584160 h 6012000"/>
              <a:gd name="connsiteX783" fmla="*/ 5540404 w 6012000"/>
              <a:gd name="connsiteY783" fmla="*/ 3584866 h 6012000"/>
              <a:gd name="connsiteX784" fmla="*/ 5576272 w 6012000"/>
              <a:gd name="connsiteY784" fmla="*/ 3610533 h 6012000"/>
              <a:gd name="connsiteX785" fmla="*/ 5581756 w 6012000"/>
              <a:gd name="connsiteY785" fmla="*/ 3658141 h 6012000"/>
              <a:gd name="connsiteX786" fmla="*/ 5549656 w 6012000"/>
              <a:gd name="connsiteY786" fmla="*/ 3702191 h 6012000"/>
              <a:gd name="connsiteX787" fmla="*/ 5496468 w 6012000"/>
              <a:gd name="connsiteY787" fmla="*/ 3707752 h 6012000"/>
              <a:gd name="connsiteX788" fmla="*/ 5470850 w 6012000"/>
              <a:gd name="connsiteY788" fmla="*/ 3699047 h 6012000"/>
              <a:gd name="connsiteX789" fmla="*/ 5468828 w 6012000"/>
              <a:gd name="connsiteY789" fmla="*/ 3706363 h 6012000"/>
              <a:gd name="connsiteX790" fmla="*/ 5570394 w 6012000"/>
              <a:gd name="connsiteY790" fmla="*/ 3760386 h 6012000"/>
              <a:gd name="connsiteX791" fmla="*/ 5572656 w 6012000"/>
              <a:gd name="connsiteY791" fmla="*/ 3752209 h 6012000"/>
              <a:gd name="connsiteX792" fmla="*/ 5560916 w 6012000"/>
              <a:gd name="connsiteY792" fmla="*/ 3727655 h 6012000"/>
              <a:gd name="connsiteX793" fmla="*/ 5568008 w 6012000"/>
              <a:gd name="connsiteY793" fmla="*/ 3714561 h 6012000"/>
              <a:gd name="connsiteX794" fmla="*/ 5589504 w 6012000"/>
              <a:gd name="connsiteY794" fmla="*/ 3682055 h 6012000"/>
              <a:gd name="connsiteX795" fmla="*/ 5598534 w 6012000"/>
              <a:gd name="connsiteY795" fmla="*/ 3658611 h 6012000"/>
              <a:gd name="connsiteX796" fmla="*/ 5600396 w 6012000"/>
              <a:gd name="connsiteY796" fmla="*/ 3607475 h 6012000"/>
              <a:gd name="connsiteX797" fmla="*/ 5577538 w 6012000"/>
              <a:gd name="connsiteY797" fmla="*/ 3564907 h 6012000"/>
              <a:gd name="connsiteX798" fmla="*/ 5537854 w 6012000"/>
              <a:gd name="connsiteY798" fmla="*/ 3541312 h 6012000"/>
              <a:gd name="connsiteX799" fmla="*/ 5498334 w 6012000"/>
              <a:gd name="connsiteY799" fmla="*/ 3540577 h 6012000"/>
              <a:gd name="connsiteX800" fmla="*/ 5438624 w 6012000"/>
              <a:gd name="connsiteY800" fmla="*/ 3568886 h 6012000"/>
              <a:gd name="connsiteX801" fmla="*/ 5382722 w 6012000"/>
              <a:gd name="connsiteY801" fmla="*/ 3597669 h 6012000"/>
              <a:gd name="connsiteX802" fmla="*/ 5351528 w 6012000"/>
              <a:gd name="connsiteY802" fmla="*/ 3598657 h 6012000"/>
              <a:gd name="connsiteX803" fmla="*/ 5325056 w 6012000"/>
              <a:gd name="connsiteY803" fmla="*/ 3576283 h 6012000"/>
              <a:gd name="connsiteX804" fmla="*/ 5321984 w 6012000"/>
              <a:gd name="connsiteY804" fmla="*/ 3536290 h 6012000"/>
              <a:gd name="connsiteX805" fmla="*/ 5351106 w 6012000"/>
              <a:gd name="connsiteY805" fmla="*/ 3495470 h 6012000"/>
              <a:gd name="connsiteX806" fmla="*/ 5398468 w 6012000"/>
              <a:gd name="connsiteY806" fmla="*/ 3490036 h 6012000"/>
              <a:gd name="connsiteX807" fmla="*/ 5419102 w 6012000"/>
              <a:gd name="connsiteY807" fmla="*/ 3496667 h 6012000"/>
              <a:gd name="connsiteX808" fmla="*/ 5421124 w 6012000"/>
              <a:gd name="connsiteY808" fmla="*/ 3489351 h 6012000"/>
              <a:gd name="connsiteX809" fmla="*/ 4789756 w 6012000"/>
              <a:gd name="connsiteY809" fmla="*/ 2385850 h 6012000"/>
              <a:gd name="connsiteX810" fmla="*/ 4790344 w 6012000"/>
              <a:gd name="connsiteY810" fmla="*/ 2386299 h 6012000"/>
              <a:gd name="connsiteX811" fmla="*/ 4790075 w 6012000"/>
              <a:gd name="connsiteY811" fmla="*/ 2386720 h 6012000"/>
              <a:gd name="connsiteX812" fmla="*/ 5231092 w 6012000"/>
              <a:gd name="connsiteY812" fmla="*/ 2188467 h 6012000"/>
              <a:gd name="connsiteX813" fmla="*/ 5212386 w 6012000"/>
              <a:gd name="connsiteY813" fmla="*/ 2215543 h 6012000"/>
              <a:gd name="connsiteX814" fmla="*/ 5158000 w 6012000"/>
              <a:gd name="connsiteY814" fmla="*/ 2243395 h 6012000"/>
              <a:gd name="connsiteX815" fmla="*/ 5113050 w 6012000"/>
              <a:gd name="connsiteY815" fmla="*/ 2281817 h 6012000"/>
              <a:gd name="connsiteX816" fmla="*/ 5113088 w 6012000"/>
              <a:gd name="connsiteY816" fmla="*/ 2330363 h 6012000"/>
              <a:gd name="connsiteX817" fmla="*/ 5133216 w 6012000"/>
              <a:gd name="connsiteY817" fmla="*/ 2385238 h 6012000"/>
              <a:gd name="connsiteX818" fmla="*/ 5191998 w 6012000"/>
              <a:gd name="connsiteY818" fmla="*/ 2460395 h 6012000"/>
              <a:gd name="connsiteX819" fmla="*/ 5221296 w 6012000"/>
              <a:gd name="connsiteY819" fmla="*/ 2461216 h 6012000"/>
              <a:gd name="connsiteX820" fmla="*/ 5260760 w 6012000"/>
              <a:gd name="connsiteY820" fmla="*/ 2437225 h 6012000"/>
              <a:gd name="connsiteX821" fmla="*/ 5308840 w 6012000"/>
              <a:gd name="connsiteY821" fmla="*/ 2394917 h 6012000"/>
              <a:gd name="connsiteX822" fmla="*/ 5323630 w 6012000"/>
              <a:gd name="connsiteY822" fmla="*/ 2372371 h 6012000"/>
              <a:gd name="connsiteX823" fmla="*/ 5313576 w 6012000"/>
              <a:gd name="connsiteY823" fmla="*/ 2368356 h 6012000"/>
              <a:gd name="connsiteX824" fmla="*/ 5246070 w 6012000"/>
              <a:gd name="connsiteY824" fmla="*/ 2386503 h 6012000"/>
              <a:gd name="connsiteX825" fmla="*/ 5197266 w 6012000"/>
              <a:gd name="connsiteY825" fmla="*/ 2369936 h 6012000"/>
              <a:gd name="connsiteX826" fmla="*/ 5145544 w 6012000"/>
              <a:gd name="connsiteY826" fmla="*/ 2303560 h 6012000"/>
              <a:gd name="connsiteX827" fmla="*/ 5194096 w 6012000"/>
              <a:gd name="connsiteY827" fmla="*/ 2274050 h 6012000"/>
              <a:gd name="connsiteX828" fmla="*/ 5242264 w 6012000"/>
              <a:gd name="connsiteY828" fmla="*/ 2206909 h 6012000"/>
              <a:gd name="connsiteX829" fmla="*/ 625260 w 6012000"/>
              <a:gd name="connsiteY829" fmla="*/ 2161811 h 6012000"/>
              <a:gd name="connsiteX830" fmla="*/ 602210 w 6012000"/>
              <a:gd name="connsiteY830" fmla="*/ 2165644 h 6012000"/>
              <a:gd name="connsiteX831" fmla="*/ 559464 w 6012000"/>
              <a:gd name="connsiteY831" fmla="*/ 2188358 h 6012000"/>
              <a:gd name="connsiteX832" fmla="*/ 503916 w 6012000"/>
              <a:gd name="connsiteY832" fmla="*/ 2240572 h 6012000"/>
              <a:gd name="connsiteX833" fmla="*/ 601552 w 6012000"/>
              <a:gd name="connsiteY833" fmla="*/ 2248119 h 6012000"/>
              <a:gd name="connsiteX834" fmla="*/ 672860 w 6012000"/>
              <a:gd name="connsiteY834" fmla="*/ 2205680 h 6012000"/>
              <a:gd name="connsiteX835" fmla="*/ 639212 w 6012000"/>
              <a:gd name="connsiteY835" fmla="*/ 2171918 h 6012000"/>
              <a:gd name="connsiteX836" fmla="*/ 625260 w 6012000"/>
              <a:gd name="connsiteY836" fmla="*/ 2161811 h 6012000"/>
              <a:gd name="connsiteX837" fmla="*/ 5283956 w 6012000"/>
              <a:gd name="connsiteY837" fmla="*/ 2124353 h 6012000"/>
              <a:gd name="connsiteX838" fmla="*/ 5284822 w 6012000"/>
              <a:gd name="connsiteY838" fmla="*/ 2124764 h 6012000"/>
              <a:gd name="connsiteX839" fmla="*/ 5285576 w 6012000"/>
              <a:gd name="connsiteY839" fmla="*/ 2125876 h 6012000"/>
              <a:gd name="connsiteX840" fmla="*/ 5305732 w 6012000"/>
              <a:gd name="connsiteY840" fmla="*/ 1997071 h 6012000"/>
              <a:gd name="connsiteX841" fmla="*/ 5336050 w 6012000"/>
              <a:gd name="connsiteY841" fmla="*/ 2019061 h 6012000"/>
              <a:gd name="connsiteX842" fmla="*/ 5381918 w 6012000"/>
              <a:gd name="connsiteY842" fmla="*/ 2055574 h 6012000"/>
              <a:gd name="connsiteX843" fmla="*/ 5396472 w 6012000"/>
              <a:gd name="connsiteY843" fmla="*/ 2072566 h 6012000"/>
              <a:gd name="connsiteX844" fmla="*/ 5404954 w 6012000"/>
              <a:gd name="connsiteY844" fmla="*/ 2079001 h 6012000"/>
              <a:gd name="connsiteX845" fmla="*/ 5378504 w 6012000"/>
              <a:gd name="connsiteY845" fmla="*/ 2075394 h 6012000"/>
              <a:gd name="connsiteX846" fmla="*/ 5342082 w 6012000"/>
              <a:gd name="connsiteY846" fmla="*/ 2063349 h 6012000"/>
              <a:gd name="connsiteX847" fmla="*/ 5338172 w 6012000"/>
              <a:gd name="connsiteY847" fmla="*/ 2046369 h 6012000"/>
              <a:gd name="connsiteX848" fmla="*/ 5303296 w 6012000"/>
              <a:gd name="connsiteY848" fmla="*/ 2008376 h 6012000"/>
              <a:gd name="connsiteX849" fmla="*/ 5300240 w 6012000"/>
              <a:gd name="connsiteY849" fmla="*/ 2005050 h 6012000"/>
              <a:gd name="connsiteX850" fmla="*/ 5297380 w 6012000"/>
              <a:gd name="connsiteY850" fmla="*/ 1998700 h 6012000"/>
              <a:gd name="connsiteX851" fmla="*/ 634068 w 6012000"/>
              <a:gd name="connsiteY851" fmla="*/ 1943073 h 6012000"/>
              <a:gd name="connsiteX852" fmla="*/ 633782 w 6012000"/>
              <a:gd name="connsiteY852" fmla="*/ 1944385 h 6012000"/>
              <a:gd name="connsiteX853" fmla="*/ 632384 w 6012000"/>
              <a:gd name="connsiteY853" fmla="*/ 1960165 h 6012000"/>
              <a:gd name="connsiteX854" fmla="*/ 633944 w 6012000"/>
              <a:gd name="connsiteY854" fmla="*/ 1994468 h 6012000"/>
              <a:gd name="connsiteX855" fmla="*/ 621538 w 6012000"/>
              <a:gd name="connsiteY855" fmla="*/ 1984973 h 6012000"/>
              <a:gd name="connsiteX856" fmla="*/ 624264 w 6012000"/>
              <a:gd name="connsiteY856" fmla="*/ 1960538 h 6012000"/>
              <a:gd name="connsiteX857" fmla="*/ 5335536 w 6012000"/>
              <a:gd name="connsiteY857" fmla="*/ 1932132 h 6012000"/>
              <a:gd name="connsiteX858" fmla="*/ 5302156 w 6012000"/>
              <a:gd name="connsiteY858" fmla="*/ 1934912 h 6012000"/>
              <a:gd name="connsiteX859" fmla="*/ 5280144 w 6012000"/>
              <a:gd name="connsiteY859" fmla="*/ 1945615 h 6012000"/>
              <a:gd name="connsiteX860" fmla="*/ 5262496 w 6012000"/>
              <a:gd name="connsiteY860" fmla="*/ 1957503 h 6012000"/>
              <a:gd name="connsiteX861" fmla="*/ 5247930 w 6012000"/>
              <a:gd name="connsiteY861" fmla="*/ 1973761 h 6012000"/>
              <a:gd name="connsiteX862" fmla="*/ 5278418 w 6012000"/>
              <a:gd name="connsiteY862" fmla="*/ 2002398 h 6012000"/>
              <a:gd name="connsiteX863" fmla="*/ 5279952 w 6012000"/>
              <a:gd name="connsiteY863" fmla="*/ 2002099 h 6012000"/>
              <a:gd name="connsiteX864" fmla="*/ 5274090 w 6012000"/>
              <a:gd name="connsiteY864" fmla="*/ 2028223 h 6012000"/>
              <a:gd name="connsiteX865" fmla="*/ 5274380 w 6012000"/>
              <a:gd name="connsiteY865" fmla="*/ 2053525 h 6012000"/>
              <a:gd name="connsiteX866" fmla="*/ 5276036 w 6012000"/>
              <a:gd name="connsiteY866" fmla="*/ 2064855 h 6012000"/>
              <a:gd name="connsiteX867" fmla="*/ 5274812 w 6012000"/>
              <a:gd name="connsiteY867" fmla="*/ 2063982 h 6012000"/>
              <a:gd name="connsiteX868" fmla="*/ 5222080 w 6012000"/>
              <a:gd name="connsiteY868" fmla="*/ 2049502 h 6012000"/>
              <a:gd name="connsiteX869" fmla="*/ 5210478 w 6012000"/>
              <a:gd name="connsiteY869" fmla="*/ 2039727 h 6012000"/>
              <a:gd name="connsiteX870" fmla="*/ 5195034 w 6012000"/>
              <a:gd name="connsiteY870" fmla="*/ 2029399 h 6012000"/>
              <a:gd name="connsiteX871" fmla="*/ 5166462 w 6012000"/>
              <a:gd name="connsiteY871" fmla="*/ 2052917 h 6012000"/>
              <a:gd name="connsiteX872" fmla="*/ 5153892 w 6012000"/>
              <a:gd name="connsiteY872" fmla="*/ 2087411 h 6012000"/>
              <a:gd name="connsiteX873" fmla="*/ 5189044 w 6012000"/>
              <a:gd name="connsiteY873" fmla="*/ 2118051 h 6012000"/>
              <a:gd name="connsiteX874" fmla="*/ 5193318 w 6012000"/>
              <a:gd name="connsiteY874" fmla="*/ 2120565 h 6012000"/>
              <a:gd name="connsiteX875" fmla="*/ 5185888 w 6012000"/>
              <a:gd name="connsiteY875" fmla="*/ 2118490 h 6012000"/>
              <a:gd name="connsiteX876" fmla="*/ 5026522 w 6012000"/>
              <a:gd name="connsiteY876" fmla="*/ 2109682 h 6012000"/>
              <a:gd name="connsiteX877" fmla="*/ 5002446 w 6012000"/>
              <a:gd name="connsiteY877" fmla="*/ 2118977 h 6012000"/>
              <a:gd name="connsiteX878" fmla="*/ 4985584 w 6012000"/>
              <a:gd name="connsiteY878" fmla="*/ 2130932 h 6012000"/>
              <a:gd name="connsiteX879" fmla="*/ 4968392 w 6012000"/>
              <a:gd name="connsiteY879" fmla="*/ 2149211 h 6012000"/>
              <a:gd name="connsiteX880" fmla="*/ 5004944 w 6012000"/>
              <a:gd name="connsiteY880" fmla="*/ 2167425 h 6012000"/>
              <a:gd name="connsiteX881" fmla="*/ 5035834 w 6012000"/>
              <a:gd name="connsiteY881" fmla="*/ 2167519 h 6012000"/>
              <a:gd name="connsiteX882" fmla="*/ 5203682 w 6012000"/>
              <a:gd name="connsiteY882" fmla="*/ 2178748 h 6012000"/>
              <a:gd name="connsiteX883" fmla="*/ 5297228 w 6012000"/>
              <a:gd name="connsiteY883" fmla="*/ 2211769 h 6012000"/>
              <a:gd name="connsiteX884" fmla="*/ 5327092 w 6012000"/>
              <a:gd name="connsiteY884" fmla="*/ 2217176 h 6012000"/>
              <a:gd name="connsiteX885" fmla="*/ 5348206 w 6012000"/>
              <a:gd name="connsiteY885" fmla="*/ 2169695 h 6012000"/>
              <a:gd name="connsiteX886" fmla="*/ 5320314 w 6012000"/>
              <a:gd name="connsiteY886" fmla="*/ 2150217 h 6012000"/>
              <a:gd name="connsiteX887" fmla="*/ 5307174 w 6012000"/>
              <a:gd name="connsiteY887" fmla="*/ 2146126 h 6012000"/>
              <a:gd name="connsiteX888" fmla="*/ 5298260 w 6012000"/>
              <a:gd name="connsiteY888" fmla="*/ 2137797 h 6012000"/>
              <a:gd name="connsiteX889" fmla="*/ 5306392 w 6012000"/>
              <a:gd name="connsiteY889" fmla="*/ 2138100 h 6012000"/>
              <a:gd name="connsiteX890" fmla="*/ 5316336 w 6012000"/>
              <a:gd name="connsiteY890" fmla="*/ 2134295 h 6012000"/>
              <a:gd name="connsiteX891" fmla="*/ 5337928 w 6012000"/>
              <a:gd name="connsiteY891" fmla="*/ 2120351 h 6012000"/>
              <a:gd name="connsiteX892" fmla="*/ 5344028 w 6012000"/>
              <a:gd name="connsiteY892" fmla="*/ 2094459 h 6012000"/>
              <a:gd name="connsiteX893" fmla="*/ 5354774 w 6012000"/>
              <a:gd name="connsiteY893" fmla="*/ 2101849 h 6012000"/>
              <a:gd name="connsiteX894" fmla="*/ 5367132 w 6012000"/>
              <a:gd name="connsiteY894" fmla="*/ 2107712 h 6012000"/>
              <a:gd name="connsiteX895" fmla="*/ 5388912 w 6012000"/>
              <a:gd name="connsiteY895" fmla="*/ 2123695 h 6012000"/>
              <a:gd name="connsiteX896" fmla="*/ 5427932 w 6012000"/>
              <a:gd name="connsiteY896" fmla="*/ 2141666 h 6012000"/>
              <a:gd name="connsiteX897" fmla="*/ 5476426 w 6012000"/>
              <a:gd name="connsiteY897" fmla="*/ 2161902 h 6012000"/>
              <a:gd name="connsiteX898" fmla="*/ 5497112 w 6012000"/>
              <a:gd name="connsiteY898" fmla="*/ 2140921 h 6012000"/>
              <a:gd name="connsiteX899" fmla="*/ 5504234 w 6012000"/>
              <a:gd name="connsiteY899" fmla="*/ 2091852 h 6012000"/>
              <a:gd name="connsiteX900" fmla="*/ 5500966 w 6012000"/>
              <a:gd name="connsiteY900" fmla="*/ 2072715 h 6012000"/>
              <a:gd name="connsiteX901" fmla="*/ 5458898 w 6012000"/>
              <a:gd name="connsiteY901" fmla="*/ 2045440 h 6012000"/>
              <a:gd name="connsiteX902" fmla="*/ 5411764 w 6012000"/>
              <a:gd name="connsiteY902" fmla="*/ 2014164 h 6012000"/>
              <a:gd name="connsiteX903" fmla="*/ 5334260 w 6012000"/>
              <a:gd name="connsiteY903" fmla="*/ 1974973 h 6012000"/>
              <a:gd name="connsiteX904" fmla="*/ 5347944 w 6012000"/>
              <a:gd name="connsiteY904" fmla="*/ 1970721 h 6012000"/>
              <a:gd name="connsiteX905" fmla="*/ 5388848 w 6012000"/>
              <a:gd name="connsiteY905" fmla="*/ 1956897 h 6012000"/>
              <a:gd name="connsiteX906" fmla="*/ 5367548 w 6012000"/>
              <a:gd name="connsiteY906" fmla="*/ 1937017 h 6012000"/>
              <a:gd name="connsiteX907" fmla="*/ 5335536 w 6012000"/>
              <a:gd name="connsiteY907" fmla="*/ 1932132 h 6012000"/>
              <a:gd name="connsiteX908" fmla="*/ 5506238 w 6012000"/>
              <a:gd name="connsiteY908" fmla="*/ 1889542 h 6012000"/>
              <a:gd name="connsiteX909" fmla="*/ 5479856 w 6012000"/>
              <a:gd name="connsiteY909" fmla="*/ 1916883 h 6012000"/>
              <a:gd name="connsiteX910" fmla="*/ 5453874 w 6012000"/>
              <a:gd name="connsiteY910" fmla="*/ 1961912 h 6012000"/>
              <a:gd name="connsiteX911" fmla="*/ 5433604 w 6012000"/>
              <a:gd name="connsiteY911" fmla="*/ 1963875 h 6012000"/>
              <a:gd name="connsiteX912" fmla="*/ 5406536 w 6012000"/>
              <a:gd name="connsiteY912" fmla="*/ 1956038 h 6012000"/>
              <a:gd name="connsiteX913" fmla="*/ 5397732 w 6012000"/>
              <a:gd name="connsiteY913" fmla="*/ 1967782 h 6012000"/>
              <a:gd name="connsiteX914" fmla="*/ 5409642 w 6012000"/>
              <a:gd name="connsiteY914" fmla="*/ 1983111 h 6012000"/>
              <a:gd name="connsiteX915" fmla="*/ 5417446 w 6012000"/>
              <a:gd name="connsiteY915" fmla="*/ 1997441 h 6012000"/>
              <a:gd name="connsiteX916" fmla="*/ 5429586 w 6012000"/>
              <a:gd name="connsiteY916" fmla="*/ 2012150 h 6012000"/>
              <a:gd name="connsiteX917" fmla="*/ 5442988 w 6012000"/>
              <a:gd name="connsiteY917" fmla="*/ 2018063 h 6012000"/>
              <a:gd name="connsiteX918" fmla="*/ 5447232 w 6012000"/>
              <a:gd name="connsiteY918" fmla="*/ 2023539 h 6012000"/>
              <a:gd name="connsiteX919" fmla="*/ 5497624 w 6012000"/>
              <a:gd name="connsiteY919" fmla="*/ 2024640 h 6012000"/>
              <a:gd name="connsiteX920" fmla="*/ 5515104 w 6012000"/>
              <a:gd name="connsiteY920" fmla="*/ 2001459 h 6012000"/>
              <a:gd name="connsiteX921" fmla="*/ 5525900 w 6012000"/>
              <a:gd name="connsiteY921" fmla="*/ 1971038 h 6012000"/>
              <a:gd name="connsiteX922" fmla="*/ 5518318 w 6012000"/>
              <a:gd name="connsiteY922" fmla="*/ 1952662 h 6012000"/>
              <a:gd name="connsiteX923" fmla="*/ 5506238 w 6012000"/>
              <a:gd name="connsiteY923" fmla="*/ 1889542 h 6012000"/>
              <a:gd name="connsiteX924" fmla="*/ 665384 w 6012000"/>
              <a:gd name="connsiteY924" fmla="*/ 1819566 h 6012000"/>
              <a:gd name="connsiteX925" fmla="*/ 642612 w 6012000"/>
              <a:gd name="connsiteY925" fmla="*/ 1824119 h 6012000"/>
              <a:gd name="connsiteX926" fmla="*/ 588160 w 6012000"/>
              <a:gd name="connsiteY926" fmla="*/ 1886006 h 6012000"/>
              <a:gd name="connsiteX927" fmla="*/ 566362 w 6012000"/>
              <a:gd name="connsiteY927" fmla="*/ 1931590 h 6012000"/>
              <a:gd name="connsiteX928" fmla="*/ 534994 w 6012000"/>
              <a:gd name="connsiteY928" fmla="*/ 1932339 h 6012000"/>
              <a:gd name="connsiteX929" fmla="*/ 432566 w 6012000"/>
              <a:gd name="connsiteY929" fmla="*/ 1960368 h 6012000"/>
              <a:gd name="connsiteX930" fmla="*/ 421852 w 6012000"/>
              <a:gd name="connsiteY930" fmla="*/ 1972250 h 6012000"/>
              <a:gd name="connsiteX931" fmla="*/ 432592 w 6012000"/>
              <a:gd name="connsiteY931" fmla="*/ 1986179 h 6012000"/>
              <a:gd name="connsiteX932" fmla="*/ 453548 w 6012000"/>
              <a:gd name="connsiteY932" fmla="*/ 1994077 h 6012000"/>
              <a:gd name="connsiteX933" fmla="*/ 497980 w 6012000"/>
              <a:gd name="connsiteY933" fmla="*/ 1984165 h 6012000"/>
              <a:gd name="connsiteX934" fmla="*/ 540744 w 6012000"/>
              <a:gd name="connsiteY934" fmla="*/ 2013709 h 6012000"/>
              <a:gd name="connsiteX935" fmla="*/ 530112 w 6012000"/>
              <a:gd name="connsiteY935" fmla="*/ 2141928 h 6012000"/>
              <a:gd name="connsiteX936" fmla="*/ 587004 w 6012000"/>
              <a:gd name="connsiteY936" fmla="*/ 2094756 h 6012000"/>
              <a:gd name="connsiteX937" fmla="*/ 618436 w 6012000"/>
              <a:gd name="connsiteY937" fmla="*/ 2050552 h 6012000"/>
              <a:gd name="connsiteX938" fmla="*/ 642726 w 6012000"/>
              <a:gd name="connsiteY938" fmla="*/ 2109689 h 6012000"/>
              <a:gd name="connsiteX939" fmla="*/ 690308 w 6012000"/>
              <a:gd name="connsiteY939" fmla="*/ 2167316 h 6012000"/>
              <a:gd name="connsiteX940" fmla="*/ 707276 w 6012000"/>
              <a:gd name="connsiteY940" fmla="*/ 2123487 h 6012000"/>
              <a:gd name="connsiteX941" fmla="*/ 728080 w 6012000"/>
              <a:gd name="connsiteY941" fmla="*/ 2125542 h 6012000"/>
              <a:gd name="connsiteX942" fmla="*/ 1005930 w 6012000"/>
              <a:gd name="connsiteY942" fmla="*/ 2298484 h 6012000"/>
              <a:gd name="connsiteX943" fmla="*/ 879444 w 6012000"/>
              <a:gd name="connsiteY943" fmla="*/ 2150714 h 6012000"/>
              <a:gd name="connsiteX944" fmla="*/ 734092 w 6012000"/>
              <a:gd name="connsiteY944" fmla="*/ 2048997 h 6012000"/>
              <a:gd name="connsiteX945" fmla="*/ 755512 w 6012000"/>
              <a:gd name="connsiteY945" fmla="*/ 1999882 h 6012000"/>
              <a:gd name="connsiteX946" fmla="*/ 708944 w 6012000"/>
              <a:gd name="connsiteY946" fmla="*/ 1967671 h 6012000"/>
              <a:gd name="connsiteX947" fmla="*/ 684456 w 6012000"/>
              <a:gd name="connsiteY947" fmla="*/ 1987708 h 6012000"/>
              <a:gd name="connsiteX948" fmla="*/ 689364 w 6012000"/>
              <a:gd name="connsiteY948" fmla="*/ 1968411 h 6012000"/>
              <a:gd name="connsiteX949" fmla="*/ 703868 w 6012000"/>
              <a:gd name="connsiteY949" fmla="*/ 1910438 h 6012000"/>
              <a:gd name="connsiteX950" fmla="*/ 716308 w 6012000"/>
              <a:gd name="connsiteY950" fmla="*/ 1852119 h 6012000"/>
              <a:gd name="connsiteX951" fmla="*/ 665384 w 6012000"/>
              <a:gd name="connsiteY951" fmla="*/ 1819566 h 6012000"/>
              <a:gd name="connsiteX952" fmla="*/ 5136056 w 6012000"/>
              <a:gd name="connsiteY952" fmla="*/ 1818498 h 6012000"/>
              <a:gd name="connsiteX953" fmla="*/ 5099920 w 6012000"/>
              <a:gd name="connsiteY953" fmla="*/ 1838287 h 6012000"/>
              <a:gd name="connsiteX954" fmla="*/ 5097212 w 6012000"/>
              <a:gd name="connsiteY954" fmla="*/ 1847444 h 6012000"/>
              <a:gd name="connsiteX955" fmla="*/ 5053736 w 6012000"/>
              <a:gd name="connsiteY955" fmla="*/ 1874325 h 6012000"/>
              <a:gd name="connsiteX956" fmla="*/ 5017180 w 6012000"/>
              <a:gd name="connsiteY956" fmla="*/ 1891986 h 6012000"/>
              <a:gd name="connsiteX957" fmla="*/ 4984820 w 6012000"/>
              <a:gd name="connsiteY957" fmla="*/ 1901566 h 6012000"/>
              <a:gd name="connsiteX958" fmla="*/ 4934822 w 6012000"/>
              <a:gd name="connsiteY958" fmla="*/ 1918714 h 6012000"/>
              <a:gd name="connsiteX959" fmla="*/ 4921464 w 6012000"/>
              <a:gd name="connsiteY959" fmla="*/ 1943887 h 6012000"/>
              <a:gd name="connsiteX960" fmla="*/ 4904712 w 6012000"/>
              <a:gd name="connsiteY960" fmla="*/ 1971060 h 6012000"/>
              <a:gd name="connsiteX961" fmla="*/ 4914980 w 6012000"/>
              <a:gd name="connsiteY961" fmla="*/ 1980980 h 6012000"/>
              <a:gd name="connsiteX962" fmla="*/ 4916278 w 6012000"/>
              <a:gd name="connsiteY962" fmla="*/ 1979707 h 6012000"/>
              <a:gd name="connsiteX963" fmla="*/ 4920972 w 6012000"/>
              <a:gd name="connsiteY963" fmla="*/ 1988665 h 6012000"/>
              <a:gd name="connsiteX964" fmla="*/ 4947996 w 6012000"/>
              <a:gd name="connsiteY964" fmla="*/ 1996901 h 6012000"/>
              <a:gd name="connsiteX965" fmla="*/ 4985790 w 6012000"/>
              <a:gd name="connsiteY965" fmla="*/ 1982400 h 6012000"/>
              <a:gd name="connsiteX966" fmla="*/ 5095748 w 6012000"/>
              <a:gd name="connsiteY966" fmla="*/ 1919297 h 6012000"/>
              <a:gd name="connsiteX967" fmla="*/ 5111436 w 6012000"/>
              <a:gd name="connsiteY967" fmla="*/ 1907302 h 6012000"/>
              <a:gd name="connsiteX968" fmla="*/ 5147914 w 6012000"/>
              <a:gd name="connsiteY968" fmla="*/ 1870476 h 6012000"/>
              <a:gd name="connsiteX969" fmla="*/ 5136056 w 6012000"/>
              <a:gd name="connsiteY969" fmla="*/ 1818498 h 6012000"/>
              <a:gd name="connsiteX970" fmla="*/ 5243182 w 6012000"/>
              <a:gd name="connsiteY970" fmla="*/ 1748828 h 6012000"/>
              <a:gd name="connsiteX971" fmla="*/ 5215660 w 6012000"/>
              <a:gd name="connsiteY971" fmla="*/ 1758832 h 6012000"/>
              <a:gd name="connsiteX972" fmla="*/ 5220848 w 6012000"/>
              <a:gd name="connsiteY972" fmla="*/ 1780773 h 6012000"/>
              <a:gd name="connsiteX973" fmla="*/ 5228194 w 6012000"/>
              <a:gd name="connsiteY973" fmla="*/ 1809121 h 6012000"/>
              <a:gd name="connsiteX974" fmla="*/ 5235814 w 6012000"/>
              <a:gd name="connsiteY974" fmla="*/ 1810671 h 6012000"/>
              <a:gd name="connsiteX975" fmla="*/ 5179520 w 6012000"/>
              <a:gd name="connsiteY975" fmla="*/ 1891100 h 6012000"/>
              <a:gd name="connsiteX976" fmla="*/ 5177280 w 6012000"/>
              <a:gd name="connsiteY976" fmla="*/ 1896642 h 6012000"/>
              <a:gd name="connsiteX977" fmla="*/ 5177710 w 6012000"/>
              <a:gd name="connsiteY977" fmla="*/ 1900726 h 6012000"/>
              <a:gd name="connsiteX978" fmla="*/ 5176026 w 6012000"/>
              <a:gd name="connsiteY978" fmla="*/ 1898260 h 6012000"/>
              <a:gd name="connsiteX979" fmla="*/ 5172646 w 6012000"/>
              <a:gd name="connsiteY979" fmla="*/ 1889989 h 6012000"/>
              <a:gd name="connsiteX980" fmla="*/ 5156678 w 6012000"/>
              <a:gd name="connsiteY980" fmla="*/ 1895236 h 6012000"/>
              <a:gd name="connsiteX981" fmla="*/ 5151220 w 6012000"/>
              <a:gd name="connsiteY981" fmla="*/ 1922096 h 6012000"/>
              <a:gd name="connsiteX982" fmla="*/ 5157894 w 6012000"/>
              <a:gd name="connsiteY982" fmla="*/ 1958359 h 6012000"/>
              <a:gd name="connsiteX983" fmla="*/ 5184404 w 6012000"/>
              <a:gd name="connsiteY983" fmla="*/ 1990779 h 6012000"/>
              <a:gd name="connsiteX984" fmla="*/ 5222950 w 6012000"/>
              <a:gd name="connsiteY984" fmla="*/ 1945141 h 6012000"/>
              <a:gd name="connsiteX985" fmla="*/ 5227444 w 6012000"/>
              <a:gd name="connsiteY985" fmla="*/ 1920897 h 6012000"/>
              <a:gd name="connsiteX986" fmla="*/ 5228466 w 6012000"/>
              <a:gd name="connsiteY986" fmla="*/ 1889698 h 6012000"/>
              <a:gd name="connsiteX987" fmla="*/ 5231908 w 6012000"/>
              <a:gd name="connsiteY987" fmla="*/ 1887860 h 6012000"/>
              <a:gd name="connsiteX988" fmla="*/ 5232240 w 6012000"/>
              <a:gd name="connsiteY988" fmla="*/ 1889477 h 6012000"/>
              <a:gd name="connsiteX989" fmla="*/ 5244214 w 6012000"/>
              <a:gd name="connsiteY989" fmla="*/ 1887199 h 6012000"/>
              <a:gd name="connsiteX990" fmla="*/ 5319400 w 6012000"/>
              <a:gd name="connsiteY990" fmla="*/ 1871094 h 6012000"/>
              <a:gd name="connsiteX991" fmla="*/ 5373814 w 6012000"/>
              <a:gd name="connsiteY991" fmla="*/ 1846942 h 6012000"/>
              <a:gd name="connsiteX992" fmla="*/ 5394160 w 6012000"/>
              <a:gd name="connsiteY992" fmla="*/ 1824413 h 6012000"/>
              <a:gd name="connsiteX993" fmla="*/ 5390468 w 6012000"/>
              <a:gd name="connsiteY993" fmla="*/ 1781618 h 6012000"/>
              <a:gd name="connsiteX994" fmla="*/ 5386368 w 6012000"/>
              <a:gd name="connsiteY994" fmla="*/ 1758028 h 6012000"/>
              <a:gd name="connsiteX995" fmla="*/ 5265984 w 6012000"/>
              <a:gd name="connsiteY995" fmla="*/ 1752652 h 6012000"/>
              <a:gd name="connsiteX996" fmla="*/ 5243182 w 6012000"/>
              <a:gd name="connsiteY996" fmla="*/ 1748828 h 6012000"/>
              <a:gd name="connsiteX997" fmla="*/ 1798516 w 6012000"/>
              <a:gd name="connsiteY997" fmla="*/ 1070434 h 6012000"/>
              <a:gd name="connsiteX998" fmla="*/ 1763952 w 6012000"/>
              <a:gd name="connsiteY998" fmla="*/ 1077890 h 6012000"/>
              <a:gd name="connsiteX999" fmla="*/ 1642990 w 6012000"/>
              <a:gd name="connsiteY999" fmla="*/ 1234185 h 6012000"/>
              <a:gd name="connsiteX1000" fmla="*/ 1666212 w 6012000"/>
              <a:gd name="connsiteY1000" fmla="*/ 1245440 h 6012000"/>
              <a:gd name="connsiteX1001" fmla="*/ 1706520 w 6012000"/>
              <a:gd name="connsiteY1001" fmla="*/ 1230188 h 6012000"/>
              <a:gd name="connsiteX1002" fmla="*/ 1779910 w 6012000"/>
              <a:gd name="connsiteY1002" fmla="*/ 1164638 h 6012000"/>
              <a:gd name="connsiteX1003" fmla="*/ 1833160 w 6012000"/>
              <a:gd name="connsiteY1003" fmla="*/ 1082431 h 6012000"/>
              <a:gd name="connsiteX1004" fmla="*/ 1798516 w 6012000"/>
              <a:gd name="connsiteY1004" fmla="*/ 1070434 h 6012000"/>
              <a:gd name="connsiteX1005" fmla="*/ 3006000 w 6012000"/>
              <a:gd name="connsiteY1005" fmla="*/ 1058110 h 6012000"/>
              <a:gd name="connsiteX1006" fmla="*/ 1058112 w 6012000"/>
              <a:gd name="connsiteY1006" fmla="*/ 3006000 h 6012000"/>
              <a:gd name="connsiteX1007" fmla="*/ 3006000 w 6012000"/>
              <a:gd name="connsiteY1007" fmla="*/ 4953890 h 6012000"/>
              <a:gd name="connsiteX1008" fmla="*/ 4953892 w 6012000"/>
              <a:gd name="connsiteY1008" fmla="*/ 3006000 h 6012000"/>
              <a:gd name="connsiteX1009" fmla="*/ 3006000 w 6012000"/>
              <a:gd name="connsiteY1009" fmla="*/ 1058110 h 6012000"/>
              <a:gd name="connsiteX1010" fmla="*/ 1381516 w 6012000"/>
              <a:gd name="connsiteY1010" fmla="*/ 1032193 h 6012000"/>
              <a:gd name="connsiteX1011" fmla="*/ 1429008 w 6012000"/>
              <a:gd name="connsiteY1011" fmla="*/ 1106432 h 6012000"/>
              <a:gd name="connsiteX1012" fmla="*/ 1475988 w 6012000"/>
              <a:gd name="connsiteY1012" fmla="*/ 1176726 h 6012000"/>
              <a:gd name="connsiteX1013" fmla="*/ 1517364 w 6012000"/>
              <a:gd name="connsiteY1013" fmla="*/ 1261520 h 6012000"/>
              <a:gd name="connsiteX1014" fmla="*/ 1587394 w 6012000"/>
              <a:gd name="connsiteY1014" fmla="*/ 1323278 h 6012000"/>
              <a:gd name="connsiteX1015" fmla="*/ 1612966 w 6012000"/>
              <a:gd name="connsiteY1015" fmla="*/ 1278945 h 6012000"/>
              <a:gd name="connsiteX1016" fmla="*/ 1494538 w 6012000"/>
              <a:gd name="connsiteY1016" fmla="*/ 1060096 h 6012000"/>
              <a:gd name="connsiteX1017" fmla="*/ 1440408 w 6012000"/>
              <a:gd name="connsiteY1017" fmla="*/ 1046983 h 6012000"/>
              <a:gd name="connsiteX1018" fmla="*/ 1381516 w 6012000"/>
              <a:gd name="connsiteY1018" fmla="*/ 1032193 h 6012000"/>
              <a:gd name="connsiteX1019" fmla="*/ 3006000 w 6012000"/>
              <a:gd name="connsiteY1019" fmla="*/ 1008000 h 6012000"/>
              <a:gd name="connsiteX1020" fmla="*/ 5004000 w 6012000"/>
              <a:gd name="connsiteY1020" fmla="*/ 3006000 h 6012000"/>
              <a:gd name="connsiteX1021" fmla="*/ 3006000 w 6012000"/>
              <a:gd name="connsiteY1021" fmla="*/ 5004000 h 6012000"/>
              <a:gd name="connsiteX1022" fmla="*/ 1008000 w 6012000"/>
              <a:gd name="connsiteY1022" fmla="*/ 3006000 h 6012000"/>
              <a:gd name="connsiteX1023" fmla="*/ 3006000 w 6012000"/>
              <a:gd name="connsiteY1023" fmla="*/ 1008000 h 6012000"/>
              <a:gd name="connsiteX1024" fmla="*/ 3006000 w 6012000"/>
              <a:gd name="connsiteY1024" fmla="*/ 950798 h 6012000"/>
              <a:gd name="connsiteX1025" fmla="*/ 950800 w 6012000"/>
              <a:gd name="connsiteY1025" fmla="*/ 3006000 h 6012000"/>
              <a:gd name="connsiteX1026" fmla="*/ 3006000 w 6012000"/>
              <a:gd name="connsiteY1026" fmla="*/ 5061202 h 6012000"/>
              <a:gd name="connsiteX1027" fmla="*/ 5061204 w 6012000"/>
              <a:gd name="connsiteY1027" fmla="*/ 3006000 h 6012000"/>
              <a:gd name="connsiteX1028" fmla="*/ 3006000 w 6012000"/>
              <a:gd name="connsiteY1028" fmla="*/ 950798 h 6012000"/>
              <a:gd name="connsiteX1029" fmla="*/ 1591938 w 6012000"/>
              <a:gd name="connsiteY1029" fmla="*/ 898493 h 6012000"/>
              <a:gd name="connsiteX1030" fmla="*/ 1559488 w 6012000"/>
              <a:gd name="connsiteY1030" fmla="*/ 899283 h 6012000"/>
              <a:gd name="connsiteX1031" fmla="*/ 1552056 w 6012000"/>
              <a:gd name="connsiteY1031" fmla="*/ 904834 h 6012000"/>
              <a:gd name="connsiteX1032" fmla="*/ 1524432 w 6012000"/>
              <a:gd name="connsiteY1032" fmla="*/ 955181 h 6012000"/>
              <a:gd name="connsiteX1033" fmla="*/ 1506752 w 6012000"/>
              <a:gd name="connsiteY1033" fmla="*/ 1011904 h 6012000"/>
              <a:gd name="connsiteX1034" fmla="*/ 1560740 w 6012000"/>
              <a:gd name="connsiteY1034" fmla="*/ 998732 h 6012000"/>
              <a:gd name="connsiteX1035" fmla="*/ 1578252 w 6012000"/>
              <a:gd name="connsiteY1035" fmla="*/ 1008866 h 6012000"/>
              <a:gd name="connsiteX1036" fmla="*/ 1548004 w 6012000"/>
              <a:gd name="connsiteY1036" fmla="*/ 1072130 h 6012000"/>
              <a:gd name="connsiteX1037" fmla="*/ 1599364 w 6012000"/>
              <a:gd name="connsiteY1037" fmla="*/ 1068870 h 6012000"/>
              <a:gd name="connsiteX1038" fmla="*/ 1610800 w 6012000"/>
              <a:gd name="connsiteY1038" fmla="*/ 1086929 h 6012000"/>
              <a:gd name="connsiteX1039" fmla="*/ 1633148 w 6012000"/>
              <a:gd name="connsiteY1039" fmla="*/ 1152143 h 6012000"/>
              <a:gd name="connsiteX1040" fmla="*/ 1695030 w 6012000"/>
              <a:gd name="connsiteY1040" fmla="*/ 1129485 h 6012000"/>
              <a:gd name="connsiteX1041" fmla="*/ 1743612 w 6012000"/>
              <a:gd name="connsiteY1041" fmla="*/ 1076772 h 6012000"/>
              <a:gd name="connsiteX1042" fmla="*/ 1714184 w 6012000"/>
              <a:gd name="connsiteY1042" fmla="*/ 1027694 h 6012000"/>
              <a:gd name="connsiteX1043" fmla="*/ 1689844 w 6012000"/>
              <a:gd name="connsiteY1043" fmla="*/ 987047 h 6012000"/>
              <a:gd name="connsiteX1044" fmla="*/ 1720978 w 6012000"/>
              <a:gd name="connsiteY1044" fmla="*/ 978930 h 6012000"/>
              <a:gd name="connsiteX1045" fmla="*/ 1770316 w 6012000"/>
              <a:gd name="connsiteY1045" fmla="*/ 983586 h 6012000"/>
              <a:gd name="connsiteX1046" fmla="*/ 1771758 w 6012000"/>
              <a:gd name="connsiteY1046" fmla="*/ 945335 h 6012000"/>
              <a:gd name="connsiteX1047" fmla="*/ 1737450 w 6012000"/>
              <a:gd name="connsiteY1047" fmla="*/ 914273 h 6012000"/>
              <a:gd name="connsiteX1048" fmla="*/ 1672112 w 6012000"/>
              <a:gd name="connsiteY1048" fmla="*/ 938911 h 6012000"/>
              <a:gd name="connsiteX1049" fmla="*/ 1671250 w 6012000"/>
              <a:gd name="connsiteY1049" fmla="*/ 996054 h 6012000"/>
              <a:gd name="connsiteX1050" fmla="*/ 1679616 w 6012000"/>
              <a:gd name="connsiteY1050" fmla="*/ 1035599 h 6012000"/>
              <a:gd name="connsiteX1051" fmla="*/ 1668028 w 6012000"/>
              <a:gd name="connsiteY1051" fmla="*/ 1057458 h 6012000"/>
              <a:gd name="connsiteX1052" fmla="*/ 1662860 w 6012000"/>
              <a:gd name="connsiteY1052" fmla="*/ 1002031 h 6012000"/>
              <a:gd name="connsiteX1053" fmla="*/ 1618906 w 6012000"/>
              <a:gd name="connsiteY1053" fmla="*/ 973864 h 6012000"/>
              <a:gd name="connsiteX1054" fmla="*/ 1602456 w 6012000"/>
              <a:gd name="connsiteY1054" fmla="*/ 921566 h 6012000"/>
              <a:gd name="connsiteX1055" fmla="*/ 1591938 w 6012000"/>
              <a:gd name="connsiteY1055" fmla="*/ 898493 h 6012000"/>
              <a:gd name="connsiteX1056" fmla="*/ 4282590 w 6012000"/>
              <a:gd name="connsiteY1056" fmla="*/ 792607 h 6012000"/>
              <a:gd name="connsiteX1057" fmla="*/ 4183524 w 6012000"/>
              <a:gd name="connsiteY1057" fmla="*/ 806672 h 6012000"/>
              <a:gd name="connsiteX1058" fmla="*/ 4122932 w 6012000"/>
              <a:gd name="connsiteY1058" fmla="*/ 875226 h 6012000"/>
              <a:gd name="connsiteX1059" fmla="*/ 4215314 w 6012000"/>
              <a:gd name="connsiteY1059" fmla="*/ 860253 h 6012000"/>
              <a:gd name="connsiteX1060" fmla="*/ 4282590 w 6012000"/>
              <a:gd name="connsiteY1060" fmla="*/ 792607 h 6012000"/>
              <a:gd name="connsiteX1061" fmla="*/ 4458362 w 6012000"/>
              <a:gd name="connsiteY1061" fmla="*/ 743832 h 6012000"/>
              <a:gd name="connsiteX1062" fmla="*/ 4447430 w 6012000"/>
              <a:gd name="connsiteY1062" fmla="*/ 774544 h 6012000"/>
              <a:gd name="connsiteX1063" fmla="*/ 4465602 w 6012000"/>
              <a:gd name="connsiteY1063" fmla="*/ 835123 h 6012000"/>
              <a:gd name="connsiteX1064" fmla="*/ 4517446 w 6012000"/>
              <a:gd name="connsiteY1064" fmla="*/ 821193 h 6012000"/>
              <a:gd name="connsiteX1065" fmla="*/ 4565670 w 6012000"/>
              <a:gd name="connsiteY1065" fmla="*/ 827774 h 6012000"/>
              <a:gd name="connsiteX1066" fmla="*/ 4544224 w 6012000"/>
              <a:gd name="connsiteY1066" fmla="*/ 855573 h 6012000"/>
              <a:gd name="connsiteX1067" fmla="*/ 4320552 w 6012000"/>
              <a:gd name="connsiteY1067" fmla="*/ 821965 h 6012000"/>
              <a:gd name="connsiteX1068" fmla="*/ 4354582 w 6012000"/>
              <a:gd name="connsiteY1068" fmla="*/ 862997 h 6012000"/>
              <a:gd name="connsiteX1069" fmla="*/ 4348316 w 6012000"/>
              <a:gd name="connsiteY1069" fmla="*/ 864156 h 6012000"/>
              <a:gd name="connsiteX1070" fmla="*/ 4303552 w 6012000"/>
              <a:gd name="connsiteY1070" fmla="*/ 853629 h 6012000"/>
              <a:gd name="connsiteX1071" fmla="*/ 4304220 w 6012000"/>
              <a:gd name="connsiteY1071" fmla="*/ 878116 h 6012000"/>
              <a:gd name="connsiteX1072" fmla="*/ 4446724 w 6012000"/>
              <a:gd name="connsiteY1072" fmla="*/ 940795 h 6012000"/>
              <a:gd name="connsiteX1073" fmla="*/ 4575830 w 6012000"/>
              <a:gd name="connsiteY1073" fmla="*/ 994847 h 6012000"/>
              <a:gd name="connsiteX1074" fmla="*/ 4447022 w 6012000"/>
              <a:gd name="connsiteY1074" fmla="*/ 972192 h 6012000"/>
              <a:gd name="connsiteX1075" fmla="*/ 4317788 w 6012000"/>
              <a:gd name="connsiteY1075" fmla="*/ 934832 h 6012000"/>
              <a:gd name="connsiteX1076" fmla="*/ 4280494 w 6012000"/>
              <a:gd name="connsiteY1076" fmla="*/ 942913 h 6012000"/>
              <a:gd name="connsiteX1077" fmla="*/ 4256358 w 6012000"/>
              <a:gd name="connsiteY1077" fmla="*/ 978660 h 6012000"/>
              <a:gd name="connsiteX1078" fmla="*/ 4386848 w 6012000"/>
              <a:gd name="connsiteY1078" fmla="*/ 1015502 h 6012000"/>
              <a:gd name="connsiteX1079" fmla="*/ 4285900 w 6012000"/>
              <a:gd name="connsiteY1079" fmla="*/ 1072458 h 6012000"/>
              <a:gd name="connsiteX1080" fmla="*/ 4202070 w 6012000"/>
              <a:gd name="connsiteY1080" fmla="*/ 1049121 h 6012000"/>
              <a:gd name="connsiteX1081" fmla="*/ 4140550 w 6012000"/>
              <a:gd name="connsiteY1081" fmla="*/ 992544 h 6012000"/>
              <a:gd name="connsiteX1082" fmla="*/ 4125786 w 6012000"/>
              <a:gd name="connsiteY1082" fmla="*/ 1024080 h 6012000"/>
              <a:gd name="connsiteX1083" fmla="*/ 4149656 w 6012000"/>
              <a:gd name="connsiteY1083" fmla="*/ 1063168 h 6012000"/>
              <a:gd name="connsiteX1084" fmla="*/ 4218576 w 6012000"/>
              <a:gd name="connsiteY1084" fmla="*/ 1108516 h 6012000"/>
              <a:gd name="connsiteX1085" fmla="*/ 4288532 w 6012000"/>
              <a:gd name="connsiteY1085" fmla="*/ 1135197 h 6012000"/>
              <a:gd name="connsiteX1086" fmla="*/ 4220044 w 6012000"/>
              <a:gd name="connsiteY1086" fmla="*/ 1211414 h 6012000"/>
              <a:gd name="connsiteX1087" fmla="*/ 4123776 w 6012000"/>
              <a:gd name="connsiteY1087" fmla="*/ 1213458 h 6012000"/>
              <a:gd name="connsiteX1088" fmla="*/ 4095958 w 6012000"/>
              <a:gd name="connsiteY1088" fmla="*/ 1239890 h 6012000"/>
              <a:gd name="connsiteX1089" fmla="*/ 4198524 w 6012000"/>
              <a:gd name="connsiteY1089" fmla="*/ 1287750 h 6012000"/>
              <a:gd name="connsiteX1090" fmla="*/ 4286184 w 6012000"/>
              <a:gd name="connsiteY1090" fmla="*/ 1230480 h 6012000"/>
              <a:gd name="connsiteX1091" fmla="*/ 4323348 w 6012000"/>
              <a:gd name="connsiteY1091" fmla="*/ 1181394 h 6012000"/>
              <a:gd name="connsiteX1092" fmla="*/ 4366672 w 6012000"/>
              <a:gd name="connsiteY1092" fmla="*/ 1175745 h 6012000"/>
              <a:gd name="connsiteX1093" fmla="*/ 4434476 w 6012000"/>
              <a:gd name="connsiteY1093" fmla="*/ 1210613 h 6012000"/>
              <a:gd name="connsiteX1094" fmla="*/ 4471666 w 6012000"/>
              <a:gd name="connsiteY1094" fmla="*/ 1163723 h 6012000"/>
              <a:gd name="connsiteX1095" fmla="*/ 4402812 w 6012000"/>
              <a:gd name="connsiteY1095" fmla="*/ 1112027 h 6012000"/>
              <a:gd name="connsiteX1096" fmla="*/ 4337958 w 6012000"/>
              <a:gd name="connsiteY1096" fmla="*/ 1082669 h 6012000"/>
              <a:gd name="connsiteX1097" fmla="*/ 4415434 w 6012000"/>
              <a:gd name="connsiteY1097" fmla="*/ 1068309 h 6012000"/>
              <a:gd name="connsiteX1098" fmla="*/ 4484822 w 6012000"/>
              <a:gd name="connsiteY1098" fmla="*/ 1027217 h 6012000"/>
              <a:gd name="connsiteX1099" fmla="*/ 4560820 w 6012000"/>
              <a:gd name="connsiteY1099" fmla="*/ 1049429 h 6012000"/>
              <a:gd name="connsiteX1100" fmla="*/ 4646102 w 6012000"/>
              <a:gd name="connsiteY1100" fmla="*/ 1044913 h 6012000"/>
              <a:gd name="connsiteX1101" fmla="*/ 4579008 w 6012000"/>
              <a:gd name="connsiteY1101" fmla="*/ 947000 h 6012000"/>
              <a:gd name="connsiteX1102" fmla="*/ 4481676 w 6012000"/>
              <a:gd name="connsiteY1102" fmla="*/ 896559 h 6012000"/>
              <a:gd name="connsiteX1103" fmla="*/ 4565914 w 6012000"/>
              <a:gd name="connsiteY1103" fmla="*/ 914247 h 6012000"/>
              <a:gd name="connsiteX1104" fmla="*/ 4633852 w 6012000"/>
              <a:gd name="connsiteY1104" fmla="*/ 863639 h 6012000"/>
              <a:gd name="connsiteX1105" fmla="*/ 4616460 w 6012000"/>
              <a:gd name="connsiteY1105" fmla="*/ 824634 h 6012000"/>
              <a:gd name="connsiteX1106" fmla="*/ 4496572 w 6012000"/>
              <a:gd name="connsiteY1106" fmla="*/ 784522 h 6012000"/>
              <a:gd name="connsiteX1107" fmla="*/ 4467320 w 6012000"/>
              <a:gd name="connsiteY1107" fmla="*/ 749306 h 6012000"/>
              <a:gd name="connsiteX1108" fmla="*/ 4458362 w 6012000"/>
              <a:gd name="connsiteY1108" fmla="*/ 743832 h 6012000"/>
              <a:gd name="connsiteX1109" fmla="*/ 1612080 w 6012000"/>
              <a:gd name="connsiteY1109" fmla="*/ 704550 h 6012000"/>
              <a:gd name="connsiteX1110" fmla="*/ 1566926 w 6012000"/>
              <a:gd name="connsiteY1110" fmla="*/ 723128 h 6012000"/>
              <a:gd name="connsiteX1111" fmla="*/ 1476528 w 6012000"/>
              <a:gd name="connsiteY1111" fmla="*/ 823963 h 6012000"/>
              <a:gd name="connsiteX1112" fmla="*/ 1417028 w 6012000"/>
              <a:gd name="connsiteY1112" fmla="*/ 932899 h 6012000"/>
              <a:gd name="connsiteX1113" fmla="*/ 1402268 w 6012000"/>
              <a:gd name="connsiteY1113" fmla="*/ 948603 h 6012000"/>
              <a:gd name="connsiteX1114" fmla="*/ 1446400 w 6012000"/>
              <a:gd name="connsiteY1114" fmla="*/ 971769 h 6012000"/>
              <a:gd name="connsiteX1115" fmla="*/ 1524976 w 6012000"/>
              <a:gd name="connsiteY1115" fmla="*/ 886869 h 6012000"/>
              <a:gd name="connsiteX1116" fmla="*/ 1583876 w 6012000"/>
              <a:gd name="connsiteY1116" fmla="*/ 782096 h 6012000"/>
              <a:gd name="connsiteX1117" fmla="*/ 1636432 w 6012000"/>
              <a:gd name="connsiteY1117" fmla="*/ 762250 h 6012000"/>
              <a:gd name="connsiteX1118" fmla="*/ 1686644 w 6012000"/>
              <a:gd name="connsiteY1118" fmla="*/ 819291 h 6012000"/>
              <a:gd name="connsiteX1119" fmla="*/ 1797734 w 6012000"/>
              <a:gd name="connsiteY1119" fmla="*/ 958657 h 6012000"/>
              <a:gd name="connsiteX1120" fmla="*/ 1895700 w 6012000"/>
              <a:gd name="connsiteY1120" fmla="*/ 1093424 h 6012000"/>
              <a:gd name="connsiteX1121" fmla="*/ 1855048 w 6012000"/>
              <a:gd name="connsiteY1121" fmla="*/ 1103501 h 6012000"/>
              <a:gd name="connsiteX1122" fmla="*/ 1859172 w 6012000"/>
              <a:gd name="connsiteY1122" fmla="*/ 1120083 h 6012000"/>
              <a:gd name="connsiteX1123" fmla="*/ 1937648 w 6012000"/>
              <a:gd name="connsiteY1123" fmla="*/ 1144771 h 6012000"/>
              <a:gd name="connsiteX1124" fmla="*/ 2022600 w 6012000"/>
              <a:gd name="connsiteY1124" fmla="*/ 1147131 h 6012000"/>
              <a:gd name="connsiteX1125" fmla="*/ 1938466 w 6012000"/>
              <a:gd name="connsiteY1125" fmla="*/ 1029302 h 6012000"/>
              <a:gd name="connsiteX1126" fmla="*/ 1843710 w 6012000"/>
              <a:gd name="connsiteY1126" fmla="*/ 926897 h 6012000"/>
              <a:gd name="connsiteX1127" fmla="*/ 1716380 w 6012000"/>
              <a:gd name="connsiteY1127" fmla="*/ 774123 h 6012000"/>
              <a:gd name="connsiteX1128" fmla="*/ 1659504 w 6012000"/>
              <a:gd name="connsiteY1128" fmla="*/ 708537 h 6012000"/>
              <a:gd name="connsiteX1129" fmla="*/ 1612080 w 6012000"/>
              <a:gd name="connsiteY1129" fmla="*/ 704550 h 6012000"/>
              <a:gd name="connsiteX1130" fmla="*/ 4389602 w 6012000"/>
              <a:gd name="connsiteY1130" fmla="*/ 674742 h 6012000"/>
              <a:gd name="connsiteX1131" fmla="*/ 4318158 w 6012000"/>
              <a:gd name="connsiteY1131" fmla="*/ 730103 h 6012000"/>
              <a:gd name="connsiteX1132" fmla="*/ 4319782 w 6012000"/>
              <a:gd name="connsiteY1132" fmla="*/ 811418 h 6012000"/>
              <a:gd name="connsiteX1133" fmla="*/ 4420576 w 6012000"/>
              <a:gd name="connsiteY1133" fmla="*/ 762268 h 6012000"/>
              <a:gd name="connsiteX1134" fmla="*/ 4381236 w 6012000"/>
              <a:gd name="connsiteY1134" fmla="*/ 742781 h 6012000"/>
              <a:gd name="connsiteX1135" fmla="*/ 4374088 w 6012000"/>
              <a:gd name="connsiteY1135" fmla="*/ 711499 h 6012000"/>
              <a:gd name="connsiteX1136" fmla="*/ 3105684 w 6012000"/>
              <a:gd name="connsiteY1136" fmla="*/ 240990 h 6012000"/>
              <a:gd name="connsiteX1137" fmla="*/ 3113168 w 6012000"/>
              <a:gd name="connsiteY1137" fmla="*/ 267360 h 6012000"/>
              <a:gd name="connsiteX1138" fmla="*/ 3131080 w 6012000"/>
              <a:gd name="connsiteY1138" fmla="*/ 285679 h 6012000"/>
              <a:gd name="connsiteX1139" fmla="*/ 3132612 w 6012000"/>
              <a:gd name="connsiteY1139" fmla="*/ 310229 h 6012000"/>
              <a:gd name="connsiteX1140" fmla="*/ 3139360 w 6012000"/>
              <a:gd name="connsiteY1140" fmla="*/ 393035 h 6012000"/>
              <a:gd name="connsiteX1141" fmla="*/ 3139396 w 6012000"/>
              <a:gd name="connsiteY1141" fmla="*/ 435648 h 6012000"/>
              <a:gd name="connsiteX1142" fmla="*/ 3139744 w 6012000"/>
              <a:gd name="connsiteY1142" fmla="*/ 486916 h 6012000"/>
              <a:gd name="connsiteX1143" fmla="*/ 3074146 w 6012000"/>
              <a:gd name="connsiteY1143" fmla="*/ 463777 h 6012000"/>
              <a:gd name="connsiteX1144" fmla="*/ 3027646 w 6012000"/>
              <a:gd name="connsiteY1144" fmla="*/ 463403 h 6012000"/>
              <a:gd name="connsiteX1145" fmla="*/ 2987934 w 6012000"/>
              <a:gd name="connsiteY1145" fmla="*/ 467015 h 6012000"/>
              <a:gd name="connsiteX1146" fmla="*/ 3000314 w 6012000"/>
              <a:gd name="connsiteY1146" fmla="*/ 457713 h 6012000"/>
              <a:gd name="connsiteX1147" fmla="*/ 3045422 w 6012000"/>
              <a:gd name="connsiteY1147" fmla="*/ 438186 h 6012000"/>
              <a:gd name="connsiteX1148" fmla="*/ 3070588 w 6012000"/>
              <a:gd name="connsiteY1148" fmla="*/ 422189 h 6012000"/>
              <a:gd name="connsiteX1149" fmla="*/ 3103100 w 6012000"/>
              <a:gd name="connsiteY1149" fmla="*/ 431818 h 6012000"/>
              <a:gd name="connsiteX1150" fmla="*/ 3133448 w 6012000"/>
              <a:gd name="connsiteY1150" fmla="*/ 409765 h 6012000"/>
              <a:gd name="connsiteX1151" fmla="*/ 3086822 w 6012000"/>
              <a:gd name="connsiteY1151" fmla="*/ 359224 h 6012000"/>
              <a:gd name="connsiteX1152" fmla="*/ 3046290 w 6012000"/>
              <a:gd name="connsiteY1152" fmla="*/ 348651 h 6012000"/>
              <a:gd name="connsiteX1153" fmla="*/ 3001038 w 6012000"/>
              <a:gd name="connsiteY1153" fmla="*/ 363618 h 6012000"/>
              <a:gd name="connsiteX1154" fmla="*/ 3020132 w 6012000"/>
              <a:gd name="connsiteY1154" fmla="*/ 389080 h 6012000"/>
              <a:gd name="connsiteX1155" fmla="*/ 3022052 w 6012000"/>
              <a:gd name="connsiteY1155" fmla="*/ 399402 h 6012000"/>
              <a:gd name="connsiteX1156" fmla="*/ 2973510 w 6012000"/>
              <a:gd name="connsiteY1156" fmla="*/ 448684 h 6012000"/>
              <a:gd name="connsiteX1157" fmla="*/ 2958492 w 6012000"/>
              <a:gd name="connsiteY1157" fmla="*/ 470369 h 6012000"/>
              <a:gd name="connsiteX1158" fmla="*/ 2958684 w 6012000"/>
              <a:gd name="connsiteY1158" fmla="*/ 471337 h 6012000"/>
              <a:gd name="connsiteX1159" fmla="*/ 2955038 w 6012000"/>
              <a:gd name="connsiteY1159" fmla="*/ 467525 h 6012000"/>
              <a:gd name="connsiteX1160" fmla="*/ 2906872 w 6012000"/>
              <a:gd name="connsiteY1160" fmla="*/ 449917 h 6012000"/>
              <a:gd name="connsiteX1161" fmla="*/ 2904100 w 6012000"/>
              <a:gd name="connsiteY1161" fmla="*/ 414068 h 6012000"/>
              <a:gd name="connsiteX1162" fmla="*/ 2878934 w 6012000"/>
              <a:gd name="connsiteY1162" fmla="*/ 386559 h 6012000"/>
              <a:gd name="connsiteX1163" fmla="*/ 2859138 w 6012000"/>
              <a:gd name="connsiteY1163" fmla="*/ 381621 h 6012000"/>
              <a:gd name="connsiteX1164" fmla="*/ 2855824 w 6012000"/>
              <a:gd name="connsiteY1164" fmla="*/ 380285 h 6012000"/>
              <a:gd name="connsiteX1165" fmla="*/ 2880320 w 6012000"/>
              <a:gd name="connsiteY1165" fmla="*/ 370116 h 6012000"/>
              <a:gd name="connsiteX1166" fmla="*/ 2908336 w 6012000"/>
              <a:gd name="connsiteY1166" fmla="*/ 362441 h 6012000"/>
              <a:gd name="connsiteX1167" fmla="*/ 2949754 w 6012000"/>
              <a:gd name="connsiteY1167" fmla="*/ 348392 h 6012000"/>
              <a:gd name="connsiteX1168" fmla="*/ 2964616 w 6012000"/>
              <a:gd name="connsiteY1168" fmla="*/ 312907 h 6012000"/>
              <a:gd name="connsiteX1169" fmla="*/ 2936076 w 6012000"/>
              <a:gd name="connsiteY1169" fmla="*/ 276149 h 6012000"/>
              <a:gd name="connsiteX1170" fmla="*/ 2904296 w 6012000"/>
              <a:gd name="connsiteY1170" fmla="*/ 263930 h 6012000"/>
              <a:gd name="connsiteX1171" fmla="*/ 2886912 w 6012000"/>
              <a:gd name="connsiteY1171" fmla="*/ 259744 h 6012000"/>
              <a:gd name="connsiteX1172" fmla="*/ 2880692 w 6012000"/>
              <a:gd name="connsiteY1172" fmla="*/ 287023 h 6012000"/>
              <a:gd name="connsiteX1173" fmla="*/ 2851268 w 6012000"/>
              <a:gd name="connsiteY1173" fmla="*/ 316451 h 6012000"/>
              <a:gd name="connsiteX1174" fmla="*/ 2837292 w 6012000"/>
              <a:gd name="connsiteY1174" fmla="*/ 319563 h 6012000"/>
              <a:gd name="connsiteX1175" fmla="*/ 2796568 w 6012000"/>
              <a:gd name="connsiteY1175" fmla="*/ 348780 h 6012000"/>
              <a:gd name="connsiteX1176" fmla="*/ 2796990 w 6012000"/>
              <a:gd name="connsiteY1176" fmla="*/ 369776 h 6012000"/>
              <a:gd name="connsiteX1177" fmla="*/ 2804470 w 6012000"/>
              <a:gd name="connsiteY1177" fmla="*/ 376495 h 6012000"/>
              <a:gd name="connsiteX1178" fmla="*/ 2820898 w 6012000"/>
              <a:gd name="connsiteY1178" fmla="*/ 379985 h 6012000"/>
              <a:gd name="connsiteX1179" fmla="*/ 2831170 w 6012000"/>
              <a:gd name="connsiteY1179" fmla="*/ 379695 h 6012000"/>
              <a:gd name="connsiteX1180" fmla="*/ 2823220 w 6012000"/>
              <a:gd name="connsiteY1180" fmla="*/ 394957 h 6012000"/>
              <a:gd name="connsiteX1181" fmla="*/ 2835244 w 6012000"/>
              <a:gd name="connsiteY1181" fmla="*/ 404312 h 6012000"/>
              <a:gd name="connsiteX1182" fmla="*/ 2848232 w 6012000"/>
              <a:gd name="connsiteY1182" fmla="*/ 421554 h 6012000"/>
              <a:gd name="connsiteX1183" fmla="*/ 2852328 w 6012000"/>
              <a:gd name="connsiteY1183" fmla="*/ 447824 h 6012000"/>
              <a:gd name="connsiteX1184" fmla="*/ 2837288 w 6012000"/>
              <a:gd name="connsiteY1184" fmla="*/ 459509 h 6012000"/>
              <a:gd name="connsiteX1185" fmla="*/ 2815258 w 6012000"/>
              <a:gd name="connsiteY1185" fmla="*/ 468659 h 6012000"/>
              <a:gd name="connsiteX1186" fmla="*/ 2784316 w 6012000"/>
              <a:gd name="connsiteY1186" fmla="*/ 475871 h 6012000"/>
              <a:gd name="connsiteX1187" fmla="*/ 2788630 w 6012000"/>
              <a:gd name="connsiteY1187" fmla="*/ 488490 h 6012000"/>
              <a:gd name="connsiteX1188" fmla="*/ 2685136 w 6012000"/>
              <a:gd name="connsiteY1188" fmla="*/ 513950 h 6012000"/>
              <a:gd name="connsiteX1189" fmla="*/ 2680670 w 6012000"/>
              <a:gd name="connsiteY1189" fmla="*/ 509892 h 6012000"/>
              <a:gd name="connsiteX1190" fmla="*/ 2695644 w 6012000"/>
              <a:gd name="connsiteY1190" fmla="*/ 457893 h 6012000"/>
              <a:gd name="connsiteX1191" fmla="*/ 2660316 w 6012000"/>
              <a:gd name="connsiteY1191" fmla="*/ 491990 h 6012000"/>
              <a:gd name="connsiteX1192" fmla="*/ 2649778 w 6012000"/>
              <a:gd name="connsiteY1192" fmla="*/ 526486 h 6012000"/>
              <a:gd name="connsiteX1193" fmla="*/ 2663254 w 6012000"/>
              <a:gd name="connsiteY1193" fmla="*/ 564939 h 6012000"/>
              <a:gd name="connsiteX1194" fmla="*/ 2692316 w 6012000"/>
              <a:gd name="connsiteY1194" fmla="*/ 562597 h 6012000"/>
              <a:gd name="connsiteX1195" fmla="*/ 2846456 w 6012000"/>
              <a:gd name="connsiteY1195" fmla="*/ 522347 h 6012000"/>
              <a:gd name="connsiteX1196" fmla="*/ 2848612 w 6012000"/>
              <a:gd name="connsiteY1196" fmla="*/ 524526 h 6012000"/>
              <a:gd name="connsiteX1197" fmla="*/ 2839332 w 6012000"/>
              <a:gd name="connsiteY1197" fmla="*/ 550067 h 6012000"/>
              <a:gd name="connsiteX1198" fmla="*/ 2817204 w 6012000"/>
              <a:gd name="connsiteY1198" fmla="*/ 574291 h 6012000"/>
              <a:gd name="connsiteX1199" fmla="*/ 2730560 w 6012000"/>
              <a:gd name="connsiteY1199" fmla="*/ 695580 h 6012000"/>
              <a:gd name="connsiteX1200" fmla="*/ 2750738 w 6012000"/>
              <a:gd name="connsiteY1200" fmla="*/ 723482 h 6012000"/>
              <a:gd name="connsiteX1201" fmla="*/ 2803540 w 6012000"/>
              <a:gd name="connsiteY1201" fmla="*/ 721706 h 6012000"/>
              <a:gd name="connsiteX1202" fmla="*/ 2839552 w 6012000"/>
              <a:gd name="connsiteY1202" fmla="*/ 697347 h 6012000"/>
              <a:gd name="connsiteX1203" fmla="*/ 2838204 w 6012000"/>
              <a:gd name="connsiteY1203" fmla="*/ 710528 h 6012000"/>
              <a:gd name="connsiteX1204" fmla="*/ 2845108 w 6012000"/>
              <a:gd name="connsiteY1204" fmla="*/ 727969 h 6012000"/>
              <a:gd name="connsiteX1205" fmla="*/ 2856570 w 6012000"/>
              <a:gd name="connsiteY1205" fmla="*/ 757005 h 6012000"/>
              <a:gd name="connsiteX1206" fmla="*/ 2882108 w 6012000"/>
              <a:gd name="connsiteY1206" fmla="*/ 759379 h 6012000"/>
              <a:gd name="connsiteX1207" fmla="*/ 2900548 w 6012000"/>
              <a:gd name="connsiteY1207" fmla="*/ 740717 h 6012000"/>
              <a:gd name="connsiteX1208" fmla="*/ 2900516 w 6012000"/>
              <a:gd name="connsiteY1208" fmla="*/ 633156 h 6012000"/>
              <a:gd name="connsiteX1209" fmla="*/ 2932028 w 6012000"/>
              <a:gd name="connsiteY1209" fmla="*/ 568639 h 6012000"/>
              <a:gd name="connsiteX1210" fmla="*/ 2937484 w 6012000"/>
              <a:gd name="connsiteY1210" fmla="*/ 541015 h 6012000"/>
              <a:gd name="connsiteX1211" fmla="*/ 2945236 w 6012000"/>
              <a:gd name="connsiteY1211" fmla="*/ 523504 h 6012000"/>
              <a:gd name="connsiteX1212" fmla="*/ 2930264 w 6012000"/>
              <a:gd name="connsiteY1212" fmla="*/ 521598 h 6012000"/>
              <a:gd name="connsiteX1213" fmla="*/ 2899096 w 6012000"/>
              <a:gd name="connsiteY1213" fmla="*/ 570708 h 6012000"/>
              <a:gd name="connsiteX1214" fmla="*/ 2911708 w 6012000"/>
              <a:gd name="connsiteY1214" fmla="*/ 543344 h 6012000"/>
              <a:gd name="connsiteX1215" fmla="*/ 2917676 w 6012000"/>
              <a:gd name="connsiteY1215" fmla="*/ 511945 h 6012000"/>
              <a:gd name="connsiteX1216" fmla="*/ 2954688 w 6012000"/>
              <a:gd name="connsiteY1216" fmla="*/ 493516 h 6012000"/>
              <a:gd name="connsiteX1217" fmla="*/ 2958688 w 6012000"/>
              <a:gd name="connsiteY1217" fmla="*/ 489714 h 6012000"/>
              <a:gd name="connsiteX1218" fmla="*/ 2965320 w 6012000"/>
              <a:gd name="connsiteY1218" fmla="*/ 505250 h 6012000"/>
              <a:gd name="connsiteX1219" fmla="*/ 3006892 w 6012000"/>
              <a:gd name="connsiteY1219" fmla="*/ 523874 h 6012000"/>
              <a:gd name="connsiteX1220" fmla="*/ 3124790 w 6012000"/>
              <a:gd name="connsiteY1220" fmla="*/ 529057 h 6012000"/>
              <a:gd name="connsiteX1221" fmla="*/ 3137910 w 6012000"/>
              <a:gd name="connsiteY1221" fmla="*/ 524589 h 6012000"/>
              <a:gd name="connsiteX1222" fmla="*/ 3137912 w 6012000"/>
              <a:gd name="connsiteY1222" fmla="*/ 530029 h 6012000"/>
              <a:gd name="connsiteX1223" fmla="*/ 3107852 w 6012000"/>
              <a:gd name="connsiteY1223" fmla="*/ 544909 h 6012000"/>
              <a:gd name="connsiteX1224" fmla="*/ 3013912 w 6012000"/>
              <a:gd name="connsiteY1224" fmla="*/ 591095 h 6012000"/>
              <a:gd name="connsiteX1225" fmla="*/ 2996186 w 6012000"/>
              <a:gd name="connsiteY1225" fmla="*/ 597601 h 6012000"/>
              <a:gd name="connsiteX1226" fmla="*/ 2980528 w 6012000"/>
              <a:gd name="connsiteY1226" fmla="*/ 594700 h 6012000"/>
              <a:gd name="connsiteX1227" fmla="*/ 2973036 w 6012000"/>
              <a:gd name="connsiteY1227" fmla="*/ 625718 h 6012000"/>
              <a:gd name="connsiteX1228" fmla="*/ 3022696 w 6012000"/>
              <a:gd name="connsiteY1228" fmla="*/ 625442 h 6012000"/>
              <a:gd name="connsiteX1229" fmla="*/ 3077196 w 6012000"/>
              <a:gd name="connsiteY1229" fmla="*/ 596304 h 6012000"/>
              <a:gd name="connsiteX1230" fmla="*/ 3135172 w 6012000"/>
              <a:gd name="connsiteY1230" fmla="*/ 570178 h 6012000"/>
              <a:gd name="connsiteX1231" fmla="*/ 3133454 w 6012000"/>
              <a:gd name="connsiteY1231" fmla="*/ 603790 h 6012000"/>
              <a:gd name="connsiteX1232" fmla="*/ 3130484 w 6012000"/>
              <a:gd name="connsiteY1232" fmla="*/ 714840 h 6012000"/>
              <a:gd name="connsiteX1233" fmla="*/ 3132736 w 6012000"/>
              <a:gd name="connsiteY1233" fmla="*/ 759667 h 6012000"/>
              <a:gd name="connsiteX1234" fmla="*/ 3135752 w 6012000"/>
              <a:gd name="connsiteY1234" fmla="*/ 811886 h 6012000"/>
              <a:gd name="connsiteX1235" fmla="*/ 3151454 w 6012000"/>
              <a:gd name="connsiteY1235" fmla="*/ 849149 h 6012000"/>
              <a:gd name="connsiteX1236" fmla="*/ 3170940 w 6012000"/>
              <a:gd name="connsiteY1236" fmla="*/ 874420 h 6012000"/>
              <a:gd name="connsiteX1237" fmla="*/ 3187416 w 6012000"/>
              <a:gd name="connsiteY1237" fmla="*/ 829684 h 6012000"/>
              <a:gd name="connsiteX1238" fmla="*/ 3192720 w 6012000"/>
              <a:gd name="connsiteY1238" fmla="*/ 757066 h 6012000"/>
              <a:gd name="connsiteX1239" fmla="*/ 3191176 w 6012000"/>
              <a:gd name="connsiteY1239" fmla="*/ 685105 h 6012000"/>
              <a:gd name="connsiteX1240" fmla="*/ 3192740 w 6012000"/>
              <a:gd name="connsiteY1240" fmla="*/ 659923 h 6012000"/>
              <a:gd name="connsiteX1241" fmla="*/ 3194890 w 6012000"/>
              <a:gd name="connsiteY1241" fmla="*/ 600296 h 6012000"/>
              <a:gd name="connsiteX1242" fmla="*/ 3199080 w 6012000"/>
              <a:gd name="connsiteY1242" fmla="*/ 555420 h 6012000"/>
              <a:gd name="connsiteX1243" fmla="*/ 3319096 w 6012000"/>
              <a:gd name="connsiteY1243" fmla="*/ 519930 h 6012000"/>
              <a:gd name="connsiteX1244" fmla="*/ 3346000 w 6012000"/>
              <a:gd name="connsiteY1244" fmla="*/ 502313 h 6012000"/>
              <a:gd name="connsiteX1245" fmla="*/ 3319456 w 6012000"/>
              <a:gd name="connsiteY1245" fmla="*/ 477413 h 6012000"/>
              <a:gd name="connsiteX1246" fmla="*/ 3290414 w 6012000"/>
              <a:gd name="connsiteY1246" fmla="*/ 472897 h 6012000"/>
              <a:gd name="connsiteX1247" fmla="*/ 3223864 w 6012000"/>
              <a:gd name="connsiteY1247" fmla="*/ 495001 h 6012000"/>
              <a:gd name="connsiteX1248" fmla="*/ 3227492 w 6012000"/>
              <a:gd name="connsiteY1248" fmla="*/ 501287 h 6012000"/>
              <a:gd name="connsiteX1249" fmla="*/ 3217340 w 6012000"/>
              <a:gd name="connsiteY1249" fmla="*/ 499599 h 6012000"/>
              <a:gd name="connsiteX1250" fmla="*/ 3192198 w 6012000"/>
              <a:gd name="connsiteY1250" fmla="*/ 510821 h 6012000"/>
              <a:gd name="connsiteX1251" fmla="*/ 3191148 w 6012000"/>
              <a:gd name="connsiteY1251" fmla="*/ 415703 h 6012000"/>
              <a:gd name="connsiteX1252" fmla="*/ 3184436 w 6012000"/>
              <a:gd name="connsiteY1252" fmla="*/ 345708 h 6012000"/>
              <a:gd name="connsiteX1253" fmla="*/ 3184320 w 6012000"/>
              <a:gd name="connsiteY1253" fmla="*/ 307941 h 6012000"/>
              <a:gd name="connsiteX1254" fmla="*/ 3172402 w 6012000"/>
              <a:gd name="connsiteY1254" fmla="*/ 266987 h 6012000"/>
              <a:gd name="connsiteX1255" fmla="*/ 3130748 w 6012000"/>
              <a:gd name="connsiteY1255" fmla="*/ 246222 h 6012000"/>
              <a:gd name="connsiteX1256" fmla="*/ 3105684 w 6012000"/>
              <a:gd name="connsiteY1256" fmla="*/ 240990 h 6012000"/>
              <a:gd name="connsiteX1257" fmla="*/ 3006000 w 6012000"/>
              <a:gd name="connsiteY1257" fmla="*/ 144000 h 6012000"/>
              <a:gd name="connsiteX1258" fmla="*/ 5868000 w 6012000"/>
              <a:gd name="connsiteY1258" fmla="*/ 3006000 h 6012000"/>
              <a:gd name="connsiteX1259" fmla="*/ 3006000 w 6012000"/>
              <a:gd name="connsiteY1259" fmla="*/ 5868000 h 6012000"/>
              <a:gd name="connsiteX1260" fmla="*/ 144000 w 6012000"/>
              <a:gd name="connsiteY1260" fmla="*/ 3006000 h 6012000"/>
              <a:gd name="connsiteX1261" fmla="*/ 3006000 w 6012000"/>
              <a:gd name="connsiteY1261" fmla="*/ 144000 h 6012000"/>
              <a:gd name="connsiteX1262" fmla="*/ 3006000 w 6012000"/>
              <a:gd name="connsiteY1262" fmla="*/ 54529 h 6012000"/>
              <a:gd name="connsiteX1263" fmla="*/ 54530 w 6012000"/>
              <a:gd name="connsiteY1263" fmla="*/ 3006000 h 6012000"/>
              <a:gd name="connsiteX1264" fmla="*/ 3006000 w 6012000"/>
              <a:gd name="connsiteY1264" fmla="*/ 5957471 h 6012000"/>
              <a:gd name="connsiteX1265" fmla="*/ 5957472 w 6012000"/>
              <a:gd name="connsiteY1265" fmla="*/ 3006000 h 6012000"/>
              <a:gd name="connsiteX1266" fmla="*/ 3006000 w 6012000"/>
              <a:gd name="connsiteY1266" fmla="*/ 54529 h 6012000"/>
              <a:gd name="connsiteX1267" fmla="*/ 3006000 w 6012000"/>
              <a:gd name="connsiteY1267" fmla="*/ 0 h 6012000"/>
              <a:gd name="connsiteX1268" fmla="*/ 6012000 w 6012000"/>
              <a:gd name="connsiteY1268" fmla="*/ 3006000 h 6012000"/>
              <a:gd name="connsiteX1269" fmla="*/ 3006000 w 6012000"/>
              <a:gd name="connsiteY1269" fmla="*/ 6012000 h 6012000"/>
              <a:gd name="connsiteX1270" fmla="*/ 0 w 6012000"/>
              <a:gd name="connsiteY1270" fmla="*/ 3006000 h 6012000"/>
              <a:gd name="connsiteX1271" fmla="*/ 3006000 w 6012000"/>
              <a:gd name="connsiteY1271"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4789756" y="2385850"/>
                </a:moveTo>
                <a:lnTo>
                  <a:pt x="4790344" y="2386299"/>
                </a:lnTo>
                <a:lnTo>
                  <a:pt x="4790075" y="2386720"/>
                </a:ln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noFill/>
          <a:ln>
            <a:solidFill>
              <a:schemeClr val="bg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dirty="0">
              <a:solidFill>
                <a:schemeClr val="tx1"/>
              </a:solidFill>
            </a:endParaRPr>
          </a:p>
        </p:txBody>
      </p:sp>
      <p:sp>
        <p:nvSpPr>
          <p:cNvPr id="5" name="矩形 4">
            <a:extLst>
              <a:ext uri="{FF2B5EF4-FFF2-40B4-BE49-F238E27FC236}">
                <a16:creationId xmlns:a16="http://schemas.microsoft.com/office/drawing/2014/main" id="{6D95069C-5D09-405F-9213-98E7CE7196F7}"/>
              </a:ext>
            </a:extLst>
          </p:cNvPr>
          <p:cNvSpPr/>
          <p:nvPr userDrawn="1"/>
        </p:nvSpPr>
        <p:spPr>
          <a:xfrm>
            <a:off x="0" y="6066000"/>
            <a:ext cx="12192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F04FDAE9-5121-4D09-A20B-40886A038736}"/>
              </a:ext>
            </a:extLst>
          </p:cNvPr>
          <p:cNvSpPr txBox="1"/>
          <p:nvPr userDrawn="1"/>
        </p:nvSpPr>
        <p:spPr>
          <a:xfrm>
            <a:off x="749525" y="6288715"/>
            <a:ext cx="1964352" cy="346570"/>
          </a:xfrm>
          <a:prstGeom prst="rect">
            <a:avLst/>
          </a:prstGeom>
          <a:noFill/>
        </p:spPr>
        <p:txBody>
          <a:bodyPr wrap="square" rtlCol="0">
            <a:spAutoFit/>
          </a:bodyPr>
          <a:lstStyle/>
          <a:p>
            <a:pPr algn="dist">
              <a:lnSpc>
                <a:spcPct val="130000"/>
              </a:lnSpc>
            </a:pPr>
            <a:r>
              <a:rPr lang="zh-CN" altLang="en-US" sz="1400" b="0" i="0" kern="1200" dirty="0">
                <a:solidFill>
                  <a:schemeClr val="bg1">
                    <a:lumMod val="95000"/>
                  </a:schemeClr>
                </a:solidFill>
                <a:effectLst/>
                <a:latin typeface="+mn-ea"/>
                <a:ea typeface="+mn-ea"/>
                <a:cs typeface="+mn-cs"/>
              </a:rPr>
              <a:t>博学笃志 格物明德</a:t>
            </a:r>
            <a:endParaRPr lang="zh-CN" altLang="en-US" sz="1000" spc="100" dirty="0">
              <a:solidFill>
                <a:schemeClr val="bg1">
                  <a:lumMod val="95000"/>
                </a:schemeClr>
              </a:solidFill>
              <a:latin typeface="+mn-ea"/>
              <a:ea typeface="+mn-ea"/>
            </a:endParaRPr>
          </a:p>
        </p:txBody>
      </p:sp>
      <p:sp>
        <p:nvSpPr>
          <p:cNvPr id="9" name="任意多边形: 形状 8">
            <a:extLst>
              <a:ext uri="{FF2B5EF4-FFF2-40B4-BE49-F238E27FC236}">
                <a16:creationId xmlns:a16="http://schemas.microsoft.com/office/drawing/2014/main" id="{3774DFC0-B984-400F-A93A-A43F7FEE1971}"/>
              </a:ext>
            </a:extLst>
          </p:cNvPr>
          <p:cNvSpPr>
            <a:spLocks noChangeAspect="1"/>
          </p:cNvSpPr>
          <p:nvPr userDrawn="1"/>
        </p:nvSpPr>
        <p:spPr>
          <a:xfrm>
            <a:off x="10974475" y="6228000"/>
            <a:ext cx="468000" cy="468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dirty="0">
              <a:solidFill>
                <a:schemeClr val="tx1"/>
              </a:solidFill>
            </a:endParaRPr>
          </a:p>
        </p:txBody>
      </p:sp>
      <p:sp>
        <p:nvSpPr>
          <p:cNvPr id="11" name="椭圆 10">
            <a:extLst>
              <a:ext uri="{FF2B5EF4-FFF2-40B4-BE49-F238E27FC236}">
                <a16:creationId xmlns:a16="http://schemas.microsoft.com/office/drawing/2014/main" id="{B738050F-BEF3-4F73-BC5E-D4BEC81397E2}"/>
              </a:ext>
            </a:extLst>
          </p:cNvPr>
          <p:cNvSpPr>
            <a:spLocks noChangeAspect="1"/>
          </p:cNvSpPr>
          <p:nvPr userDrawn="1"/>
        </p:nvSpPr>
        <p:spPr>
          <a:xfrm>
            <a:off x="1657325" y="477000"/>
            <a:ext cx="108000" cy="1080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椭圆 11">
            <a:extLst>
              <a:ext uri="{FF2B5EF4-FFF2-40B4-BE49-F238E27FC236}">
                <a16:creationId xmlns:a16="http://schemas.microsoft.com/office/drawing/2014/main" id="{586F7046-3B9C-4588-AAD9-1C33C654C4C5}"/>
              </a:ext>
            </a:extLst>
          </p:cNvPr>
          <p:cNvSpPr>
            <a:spLocks noChangeAspect="1"/>
          </p:cNvSpPr>
          <p:nvPr userDrawn="1"/>
        </p:nvSpPr>
        <p:spPr>
          <a:xfrm>
            <a:off x="1211249" y="477000"/>
            <a:ext cx="108000" cy="108000"/>
          </a:xfrm>
          <a:prstGeom prst="ellipse">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dirty="0"/>
          </a:p>
        </p:txBody>
      </p:sp>
      <p:sp>
        <p:nvSpPr>
          <p:cNvPr id="13" name="椭圆 12">
            <a:extLst>
              <a:ext uri="{FF2B5EF4-FFF2-40B4-BE49-F238E27FC236}">
                <a16:creationId xmlns:a16="http://schemas.microsoft.com/office/drawing/2014/main" id="{0D0D79D8-672E-46A9-BD40-9ACEE5BD293A}"/>
              </a:ext>
            </a:extLst>
          </p:cNvPr>
          <p:cNvSpPr>
            <a:spLocks noChangeAspect="1"/>
          </p:cNvSpPr>
          <p:nvPr userDrawn="1"/>
        </p:nvSpPr>
        <p:spPr>
          <a:xfrm>
            <a:off x="1434286" y="477000"/>
            <a:ext cx="108000" cy="1080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椭圆 13">
            <a:extLst>
              <a:ext uri="{FF2B5EF4-FFF2-40B4-BE49-F238E27FC236}">
                <a16:creationId xmlns:a16="http://schemas.microsoft.com/office/drawing/2014/main" id="{748F74B8-47C3-453D-ADB4-0ED59F27ACC0}"/>
              </a:ext>
            </a:extLst>
          </p:cNvPr>
          <p:cNvSpPr>
            <a:spLocks noChangeAspect="1"/>
          </p:cNvSpPr>
          <p:nvPr userDrawn="1"/>
        </p:nvSpPr>
        <p:spPr>
          <a:xfrm>
            <a:off x="765175" y="477000"/>
            <a:ext cx="108000" cy="1080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dirty="0"/>
          </a:p>
        </p:txBody>
      </p:sp>
      <p:sp>
        <p:nvSpPr>
          <p:cNvPr id="15" name="椭圆 14">
            <a:extLst>
              <a:ext uri="{FF2B5EF4-FFF2-40B4-BE49-F238E27FC236}">
                <a16:creationId xmlns:a16="http://schemas.microsoft.com/office/drawing/2014/main" id="{87CC8C1C-645C-4B0A-BDF9-C3934276D0A5}"/>
              </a:ext>
            </a:extLst>
          </p:cNvPr>
          <p:cNvSpPr>
            <a:spLocks noChangeAspect="1"/>
          </p:cNvSpPr>
          <p:nvPr userDrawn="1"/>
        </p:nvSpPr>
        <p:spPr>
          <a:xfrm>
            <a:off x="988212" y="477000"/>
            <a:ext cx="108000" cy="1080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dirty="0"/>
          </a:p>
        </p:txBody>
      </p:sp>
      <p:sp>
        <p:nvSpPr>
          <p:cNvPr id="16" name="矩形 15">
            <a:extLst>
              <a:ext uri="{FF2B5EF4-FFF2-40B4-BE49-F238E27FC236}">
                <a16:creationId xmlns:a16="http://schemas.microsoft.com/office/drawing/2014/main" id="{B5B047D3-E27E-40F7-93EE-01CF88424F28}"/>
              </a:ext>
            </a:extLst>
          </p:cNvPr>
          <p:cNvSpPr/>
          <p:nvPr userDrawn="1"/>
        </p:nvSpPr>
        <p:spPr>
          <a:xfrm>
            <a:off x="7481916" y="337473"/>
            <a:ext cx="4325005" cy="38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1600" cap="small" dirty="0">
                <a:solidFill>
                  <a:schemeClr val="tx2"/>
                </a:solidFill>
                <a:latin typeface="+mj-lt"/>
                <a:ea typeface="+mj-ea"/>
              </a:rPr>
              <a:t>University of Chinese Academy of Sciences</a:t>
            </a:r>
          </a:p>
        </p:txBody>
      </p:sp>
      <p:grpSp>
        <p:nvGrpSpPr>
          <p:cNvPr id="116" name="组合 115">
            <a:extLst>
              <a:ext uri="{FF2B5EF4-FFF2-40B4-BE49-F238E27FC236}">
                <a16:creationId xmlns:a16="http://schemas.microsoft.com/office/drawing/2014/main" id="{30EE82E1-467F-4EFE-8B90-00A0F4BB0DF4}"/>
              </a:ext>
            </a:extLst>
          </p:cNvPr>
          <p:cNvGrpSpPr>
            <a:grpSpLocks noChangeAspect="1"/>
          </p:cNvGrpSpPr>
          <p:nvPr userDrawn="1"/>
        </p:nvGrpSpPr>
        <p:grpSpPr>
          <a:xfrm>
            <a:off x="8543622" y="1809000"/>
            <a:ext cx="2063520" cy="3240000"/>
            <a:chOff x="3782435" y="823091"/>
            <a:chExt cx="2900614" cy="4554348"/>
          </a:xfrm>
        </p:grpSpPr>
        <p:sp>
          <p:nvSpPr>
            <p:cNvPr id="117" name="文本框 116">
              <a:extLst>
                <a:ext uri="{FF2B5EF4-FFF2-40B4-BE49-F238E27FC236}">
                  <a16:creationId xmlns:a16="http://schemas.microsoft.com/office/drawing/2014/main" id="{6B6C0C46-DDB9-4A65-AC84-B1D64AEAFD8D}"/>
                </a:ext>
              </a:extLst>
            </p:cNvPr>
            <p:cNvSpPr txBox="1"/>
            <p:nvPr/>
          </p:nvSpPr>
          <p:spPr>
            <a:xfrm>
              <a:off x="4261145" y="1087153"/>
              <a:ext cx="2421904" cy="3829929"/>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a:solidFill>
                <a:srgbClr val="0000FF"/>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noFill/>
              </a:endParaRPr>
            </a:p>
          </p:txBody>
        </p:sp>
        <p:sp>
          <p:nvSpPr>
            <p:cNvPr id="118" name="文本框 117">
              <a:extLst>
                <a:ext uri="{FF2B5EF4-FFF2-40B4-BE49-F238E27FC236}">
                  <a16:creationId xmlns:a16="http://schemas.microsoft.com/office/drawing/2014/main" id="{9A6D4E06-27D9-4F9E-A067-3A0FC1713D07}"/>
                </a:ext>
              </a:extLst>
            </p:cNvPr>
            <p:cNvSpPr txBox="1"/>
            <p:nvPr/>
          </p:nvSpPr>
          <p:spPr>
            <a:xfrm rot="22205">
              <a:off x="4245703" y="1078635"/>
              <a:ext cx="2436681" cy="3853297"/>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0606FC">
                  <a:alpha val="98065"/>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19" name="文本框 118">
              <a:extLst>
                <a:ext uri="{FF2B5EF4-FFF2-40B4-BE49-F238E27FC236}">
                  <a16:creationId xmlns:a16="http://schemas.microsoft.com/office/drawing/2014/main" id="{732B3DEF-82D9-4035-9770-52586F9EB611}"/>
                </a:ext>
              </a:extLst>
            </p:cNvPr>
            <p:cNvSpPr txBox="1"/>
            <p:nvPr/>
          </p:nvSpPr>
          <p:spPr>
            <a:xfrm rot="44410">
              <a:off x="4230261" y="1070117"/>
              <a:ext cx="2451459" cy="3876666"/>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0C0CFA">
                  <a:alpha val="96129"/>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20" name="文本框 119">
              <a:extLst>
                <a:ext uri="{FF2B5EF4-FFF2-40B4-BE49-F238E27FC236}">
                  <a16:creationId xmlns:a16="http://schemas.microsoft.com/office/drawing/2014/main" id="{7B8EB576-F7B7-4136-B1C1-9576F6BBB769}"/>
                </a:ext>
              </a:extLst>
            </p:cNvPr>
            <p:cNvSpPr txBox="1"/>
            <p:nvPr/>
          </p:nvSpPr>
          <p:spPr>
            <a:xfrm rot="66615">
              <a:off x="4214818" y="1061599"/>
              <a:ext cx="2466236" cy="3900034"/>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1212F8">
                  <a:alpha val="94194"/>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21" name="文本框 120">
              <a:extLst>
                <a:ext uri="{FF2B5EF4-FFF2-40B4-BE49-F238E27FC236}">
                  <a16:creationId xmlns:a16="http://schemas.microsoft.com/office/drawing/2014/main" id="{BFDDF6C0-3D8F-4B24-B504-583EACA5D6F2}"/>
                </a:ext>
              </a:extLst>
            </p:cNvPr>
            <p:cNvSpPr txBox="1"/>
            <p:nvPr/>
          </p:nvSpPr>
          <p:spPr>
            <a:xfrm rot="88821">
              <a:off x="4199376" y="1053080"/>
              <a:ext cx="2481013" cy="3923402"/>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1818F6">
                  <a:alpha val="92258"/>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22" name="文本框 121">
              <a:extLst>
                <a:ext uri="{FF2B5EF4-FFF2-40B4-BE49-F238E27FC236}">
                  <a16:creationId xmlns:a16="http://schemas.microsoft.com/office/drawing/2014/main" id="{4B3BCA78-5C34-465C-AA73-02A3173CD378}"/>
                </a:ext>
              </a:extLst>
            </p:cNvPr>
            <p:cNvSpPr txBox="1"/>
            <p:nvPr/>
          </p:nvSpPr>
          <p:spPr>
            <a:xfrm rot="111026">
              <a:off x="4183934" y="1044562"/>
              <a:ext cx="2495790" cy="3946771"/>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1E1EF4">
                  <a:alpha val="90323"/>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23" name="文本框 122">
              <a:extLst>
                <a:ext uri="{FF2B5EF4-FFF2-40B4-BE49-F238E27FC236}">
                  <a16:creationId xmlns:a16="http://schemas.microsoft.com/office/drawing/2014/main" id="{D1C6BAAD-C748-4909-8325-4ED01FF3093C}"/>
                </a:ext>
              </a:extLst>
            </p:cNvPr>
            <p:cNvSpPr txBox="1"/>
            <p:nvPr/>
          </p:nvSpPr>
          <p:spPr>
            <a:xfrm rot="133231">
              <a:off x="4168491" y="1036044"/>
              <a:ext cx="2510568" cy="3970139"/>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2424F2">
                  <a:alpha val="88387"/>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24" name="文本框 123">
              <a:extLst>
                <a:ext uri="{FF2B5EF4-FFF2-40B4-BE49-F238E27FC236}">
                  <a16:creationId xmlns:a16="http://schemas.microsoft.com/office/drawing/2014/main" id="{A0FEFFC0-C0FD-4B4F-A3C2-836275131815}"/>
                </a:ext>
              </a:extLst>
            </p:cNvPr>
            <p:cNvSpPr txBox="1"/>
            <p:nvPr/>
          </p:nvSpPr>
          <p:spPr>
            <a:xfrm rot="155436">
              <a:off x="4153049" y="1027526"/>
              <a:ext cx="2525345" cy="3993507"/>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2B2BF0">
                  <a:alpha val="86452"/>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25" name="文本框 124">
              <a:extLst>
                <a:ext uri="{FF2B5EF4-FFF2-40B4-BE49-F238E27FC236}">
                  <a16:creationId xmlns:a16="http://schemas.microsoft.com/office/drawing/2014/main" id="{CBA87267-CD37-4EA0-B40D-CC8707B7909C}"/>
                </a:ext>
              </a:extLst>
            </p:cNvPr>
            <p:cNvSpPr txBox="1"/>
            <p:nvPr/>
          </p:nvSpPr>
          <p:spPr>
            <a:xfrm rot="177641">
              <a:off x="4137607" y="1019008"/>
              <a:ext cx="2540122" cy="4016876"/>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3131EE">
                  <a:alpha val="84516"/>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26" name="文本框 125">
              <a:extLst>
                <a:ext uri="{FF2B5EF4-FFF2-40B4-BE49-F238E27FC236}">
                  <a16:creationId xmlns:a16="http://schemas.microsoft.com/office/drawing/2014/main" id="{A9B35AA8-B2B0-4838-A641-D72570255EA7}"/>
                </a:ext>
              </a:extLst>
            </p:cNvPr>
            <p:cNvSpPr txBox="1"/>
            <p:nvPr/>
          </p:nvSpPr>
          <p:spPr>
            <a:xfrm rot="199846">
              <a:off x="4122165" y="1010490"/>
              <a:ext cx="2554899" cy="4040244"/>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3737EC">
                  <a:alpha val="82581"/>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27" name="文本框 126">
              <a:extLst>
                <a:ext uri="{FF2B5EF4-FFF2-40B4-BE49-F238E27FC236}">
                  <a16:creationId xmlns:a16="http://schemas.microsoft.com/office/drawing/2014/main" id="{AEC6E143-7B0C-4777-8112-C6F6140C1950}"/>
                </a:ext>
              </a:extLst>
            </p:cNvPr>
            <p:cNvSpPr txBox="1"/>
            <p:nvPr/>
          </p:nvSpPr>
          <p:spPr>
            <a:xfrm rot="222052">
              <a:off x="4106722" y="1001972"/>
              <a:ext cx="2569677" cy="4063612"/>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3D3DEA">
                  <a:alpha val="80645"/>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28" name="文本框 127">
              <a:extLst>
                <a:ext uri="{FF2B5EF4-FFF2-40B4-BE49-F238E27FC236}">
                  <a16:creationId xmlns:a16="http://schemas.microsoft.com/office/drawing/2014/main" id="{16E3CA91-1420-4D2B-855A-5AC09877F627}"/>
                </a:ext>
              </a:extLst>
            </p:cNvPr>
            <p:cNvSpPr txBox="1"/>
            <p:nvPr/>
          </p:nvSpPr>
          <p:spPr>
            <a:xfrm rot="244257">
              <a:off x="4091280" y="993454"/>
              <a:ext cx="2584454" cy="4086981"/>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4343E8">
                  <a:alpha val="78710"/>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29" name="文本框 128">
              <a:extLst>
                <a:ext uri="{FF2B5EF4-FFF2-40B4-BE49-F238E27FC236}">
                  <a16:creationId xmlns:a16="http://schemas.microsoft.com/office/drawing/2014/main" id="{511FE0EE-4751-452D-A381-ABFF119B96A5}"/>
                </a:ext>
              </a:extLst>
            </p:cNvPr>
            <p:cNvSpPr txBox="1"/>
            <p:nvPr/>
          </p:nvSpPr>
          <p:spPr>
            <a:xfrm rot="266462">
              <a:off x="4075838" y="984936"/>
              <a:ext cx="2599231" cy="4110349"/>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4949E6">
                  <a:alpha val="76774"/>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30" name="文本框 129">
              <a:extLst>
                <a:ext uri="{FF2B5EF4-FFF2-40B4-BE49-F238E27FC236}">
                  <a16:creationId xmlns:a16="http://schemas.microsoft.com/office/drawing/2014/main" id="{D3A6C248-ACF2-42DC-BAB1-B3DADF117D5A}"/>
                </a:ext>
              </a:extLst>
            </p:cNvPr>
            <p:cNvSpPr txBox="1"/>
            <p:nvPr/>
          </p:nvSpPr>
          <p:spPr>
            <a:xfrm rot="288667">
              <a:off x="4060396" y="976417"/>
              <a:ext cx="2614009" cy="4133717"/>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5050E4">
                  <a:alpha val="74839"/>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31" name="文本框 130">
              <a:extLst>
                <a:ext uri="{FF2B5EF4-FFF2-40B4-BE49-F238E27FC236}">
                  <a16:creationId xmlns:a16="http://schemas.microsoft.com/office/drawing/2014/main" id="{230AE1D8-11E7-4D2A-9D57-F22454E0696E}"/>
                </a:ext>
              </a:extLst>
            </p:cNvPr>
            <p:cNvSpPr txBox="1"/>
            <p:nvPr/>
          </p:nvSpPr>
          <p:spPr>
            <a:xfrm rot="310872">
              <a:off x="4044953" y="967899"/>
              <a:ext cx="2628786" cy="4157086"/>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5656E2">
                  <a:alpha val="72903"/>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32" name="文本框 131">
              <a:extLst>
                <a:ext uri="{FF2B5EF4-FFF2-40B4-BE49-F238E27FC236}">
                  <a16:creationId xmlns:a16="http://schemas.microsoft.com/office/drawing/2014/main" id="{13D44301-03C2-4D58-9FDF-1062823EDFAA}"/>
                </a:ext>
              </a:extLst>
            </p:cNvPr>
            <p:cNvSpPr txBox="1"/>
            <p:nvPr/>
          </p:nvSpPr>
          <p:spPr>
            <a:xfrm rot="333077">
              <a:off x="4029511" y="959381"/>
              <a:ext cx="2643563" cy="4180454"/>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5C5CE0">
                  <a:alpha val="70968"/>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33" name="文本框 132">
              <a:extLst>
                <a:ext uri="{FF2B5EF4-FFF2-40B4-BE49-F238E27FC236}">
                  <a16:creationId xmlns:a16="http://schemas.microsoft.com/office/drawing/2014/main" id="{633AFA44-8524-4E63-8621-94F809363AE3}"/>
                </a:ext>
              </a:extLst>
            </p:cNvPr>
            <p:cNvSpPr txBox="1"/>
            <p:nvPr/>
          </p:nvSpPr>
          <p:spPr>
            <a:xfrm rot="355283">
              <a:off x="4014069" y="950863"/>
              <a:ext cx="2658341" cy="4203823"/>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6262DD">
                  <a:alpha val="69032"/>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34" name="文本框 133">
              <a:extLst>
                <a:ext uri="{FF2B5EF4-FFF2-40B4-BE49-F238E27FC236}">
                  <a16:creationId xmlns:a16="http://schemas.microsoft.com/office/drawing/2014/main" id="{7C8E0040-7FFF-418E-B3BC-9E53044C5500}"/>
                </a:ext>
              </a:extLst>
            </p:cNvPr>
            <p:cNvSpPr txBox="1"/>
            <p:nvPr/>
          </p:nvSpPr>
          <p:spPr>
            <a:xfrm rot="377488">
              <a:off x="3998627" y="942345"/>
              <a:ext cx="2673118" cy="4227191"/>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6868DB">
                  <a:alpha val="67097"/>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35" name="文本框 134">
              <a:extLst>
                <a:ext uri="{FF2B5EF4-FFF2-40B4-BE49-F238E27FC236}">
                  <a16:creationId xmlns:a16="http://schemas.microsoft.com/office/drawing/2014/main" id="{8D806BE2-B4F3-403F-9B68-7DF551DED428}"/>
                </a:ext>
              </a:extLst>
            </p:cNvPr>
            <p:cNvSpPr txBox="1"/>
            <p:nvPr/>
          </p:nvSpPr>
          <p:spPr>
            <a:xfrm rot="399693">
              <a:off x="3983184" y="933827"/>
              <a:ext cx="2687895" cy="4250560"/>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6E6ED9">
                  <a:alpha val="65161"/>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36" name="文本框 135">
              <a:extLst>
                <a:ext uri="{FF2B5EF4-FFF2-40B4-BE49-F238E27FC236}">
                  <a16:creationId xmlns:a16="http://schemas.microsoft.com/office/drawing/2014/main" id="{AF80F59C-C885-418E-960C-83B3926CEFAC}"/>
                </a:ext>
              </a:extLst>
            </p:cNvPr>
            <p:cNvSpPr txBox="1"/>
            <p:nvPr/>
          </p:nvSpPr>
          <p:spPr>
            <a:xfrm rot="421898">
              <a:off x="3967742" y="925309"/>
              <a:ext cx="2702672" cy="4273928"/>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7575D7">
                  <a:alpha val="63226"/>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37" name="文本框 136">
              <a:extLst>
                <a:ext uri="{FF2B5EF4-FFF2-40B4-BE49-F238E27FC236}">
                  <a16:creationId xmlns:a16="http://schemas.microsoft.com/office/drawing/2014/main" id="{3CF65AF8-C8FF-465B-939C-BF19CBC81537}"/>
                </a:ext>
              </a:extLst>
            </p:cNvPr>
            <p:cNvSpPr txBox="1"/>
            <p:nvPr/>
          </p:nvSpPr>
          <p:spPr>
            <a:xfrm rot="444103">
              <a:off x="3952300" y="916790"/>
              <a:ext cx="2717450" cy="4297296"/>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7B7BD5">
                  <a:alpha val="61290"/>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38" name="文本框 137">
              <a:extLst>
                <a:ext uri="{FF2B5EF4-FFF2-40B4-BE49-F238E27FC236}">
                  <a16:creationId xmlns:a16="http://schemas.microsoft.com/office/drawing/2014/main" id="{77F1F708-F08F-4E10-AA97-EAC78F9E97C1}"/>
                </a:ext>
              </a:extLst>
            </p:cNvPr>
            <p:cNvSpPr txBox="1"/>
            <p:nvPr/>
          </p:nvSpPr>
          <p:spPr>
            <a:xfrm rot="466308">
              <a:off x="3936858" y="908272"/>
              <a:ext cx="2732227" cy="4320665"/>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8181D3">
                  <a:alpha val="59355"/>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39" name="文本框 138">
              <a:extLst>
                <a:ext uri="{FF2B5EF4-FFF2-40B4-BE49-F238E27FC236}">
                  <a16:creationId xmlns:a16="http://schemas.microsoft.com/office/drawing/2014/main" id="{79DA3C44-7FAB-4942-82CF-783C36B49347}"/>
                </a:ext>
              </a:extLst>
            </p:cNvPr>
            <p:cNvSpPr txBox="1"/>
            <p:nvPr/>
          </p:nvSpPr>
          <p:spPr>
            <a:xfrm rot="488514">
              <a:off x="3921415" y="899754"/>
              <a:ext cx="2747004" cy="4344033"/>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8787D1">
                  <a:alpha val="57419"/>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40" name="文本框 139">
              <a:extLst>
                <a:ext uri="{FF2B5EF4-FFF2-40B4-BE49-F238E27FC236}">
                  <a16:creationId xmlns:a16="http://schemas.microsoft.com/office/drawing/2014/main" id="{6B6D67EB-B372-40DA-8364-DAE2917783A7}"/>
                </a:ext>
              </a:extLst>
            </p:cNvPr>
            <p:cNvSpPr txBox="1"/>
            <p:nvPr/>
          </p:nvSpPr>
          <p:spPr>
            <a:xfrm rot="510719">
              <a:off x="3905973" y="891236"/>
              <a:ext cx="2761782" cy="4367401"/>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8D8DCF">
                  <a:alpha val="55484"/>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41" name="文本框 140">
              <a:extLst>
                <a:ext uri="{FF2B5EF4-FFF2-40B4-BE49-F238E27FC236}">
                  <a16:creationId xmlns:a16="http://schemas.microsoft.com/office/drawing/2014/main" id="{21D918DC-A120-46AB-BB4F-1C0860EE2BB3}"/>
                </a:ext>
              </a:extLst>
            </p:cNvPr>
            <p:cNvSpPr txBox="1"/>
            <p:nvPr/>
          </p:nvSpPr>
          <p:spPr>
            <a:xfrm rot="532924">
              <a:off x="3890531" y="882718"/>
              <a:ext cx="2776559" cy="4390770"/>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9393CD">
                  <a:alpha val="53548"/>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42" name="文本框 141">
              <a:extLst>
                <a:ext uri="{FF2B5EF4-FFF2-40B4-BE49-F238E27FC236}">
                  <a16:creationId xmlns:a16="http://schemas.microsoft.com/office/drawing/2014/main" id="{57F8B823-101B-4F7D-909F-A1561BD62F23}"/>
                </a:ext>
              </a:extLst>
            </p:cNvPr>
            <p:cNvSpPr txBox="1"/>
            <p:nvPr/>
          </p:nvSpPr>
          <p:spPr>
            <a:xfrm rot="555129">
              <a:off x="3875089" y="874200"/>
              <a:ext cx="2791336" cy="4414138"/>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9A9ACB">
                  <a:alpha val="51613"/>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43" name="文本框 142">
              <a:extLst>
                <a:ext uri="{FF2B5EF4-FFF2-40B4-BE49-F238E27FC236}">
                  <a16:creationId xmlns:a16="http://schemas.microsoft.com/office/drawing/2014/main" id="{942CE6EC-9E3F-434B-B92F-98313375C1AF}"/>
                </a:ext>
              </a:extLst>
            </p:cNvPr>
            <p:cNvSpPr txBox="1"/>
            <p:nvPr/>
          </p:nvSpPr>
          <p:spPr>
            <a:xfrm rot="577334">
              <a:off x="3859646" y="865682"/>
              <a:ext cx="2806114" cy="4437506"/>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A0A0C9">
                  <a:alpha val="49677"/>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44" name="文本框 143">
              <a:extLst>
                <a:ext uri="{FF2B5EF4-FFF2-40B4-BE49-F238E27FC236}">
                  <a16:creationId xmlns:a16="http://schemas.microsoft.com/office/drawing/2014/main" id="{C1042BC4-F36A-4699-BF87-84318E20EF72}"/>
                </a:ext>
              </a:extLst>
            </p:cNvPr>
            <p:cNvSpPr txBox="1"/>
            <p:nvPr/>
          </p:nvSpPr>
          <p:spPr>
            <a:xfrm rot="599539">
              <a:off x="3844204" y="857164"/>
              <a:ext cx="2820891" cy="4460875"/>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A6A6C7">
                  <a:alpha val="47742"/>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45" name="文本框 144">
              <a:extLst>
                <a:ext uri="{FF2B5EF4-FFF2-40B4-BE49-F238E27FC236}">
                  <a16:creationId xmlns:a16="http://schemas.microsoft.com/office/drawing/2014/main" id="{AE8B233E-D09E-434F-A8FB-E8F328B697B0}"/>
                </a:ext>
              </a:extLst>
            </p:cNvPr>
            <p:cNvSpPr txBox="1"/>
            <p:nvPr/>
          </p:nvSpPr>
          <p:spPr>
            <a:xfrm rot="621745">
              <a:off x="3828762" y="848645"/>
              <a:ext cx="2835668" cy="4484243"/>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ACACC5">
                  <a:alpha val="45806"/>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46" name="文本框 145">
              <a:extLst>
                <a:ext uri="{FF2B5EF4-FFF2-40B4-BE49-F238E27FC236}">
                  <a16:creationId xmlns:a16="http://schemas.microsoft.com/office/drawing/2014/main" id="{0B7629DA-27DE-494D-8AA2-7B344F3D2632}"/>
                </a:ext>
              </a:extLst>
            </p:cNvPr>
            <p:cNvSpPr txBox="1"/>
            <p:nvPr/>
          </p:nvSpPr>
          <p:spPr>
            <a:xfrm rot="643950">
              <a:off x="3813320" y="840127"/>
              <a:ext cx="2850445" cy="4507611"/>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B2B2C3">
                  <a:alpha val="43871"/>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47" name="文本框 146">
              <a:extLst>
                <a:ext uri="{FF2B5EF4-FFF2-40B4-BE49-F238E27FC236}">
                  <a16:creationId xmlns:a16="http://schemas.microsoft.com/office/drawing/2014/main" id="{2067D1F2-E0E8-44DE-9D0B-BA1C477B97D6}"/>
                </a:ext>
              </a:extLst>
            </p:cNvPr>
            <p:cNvSpPr txBox="1"/>
            <p:nvPr/>
          </p:nvSpPr>
          <p:spPr>
            <a:xfrm rot="666155">
              <a:off x="3797877" y="831609"/>
              <a:ext cx="2865223" cy="4530980"/>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w="9525" cap="flat" cmpd="sng" algn="ctr">
              <a:solidFill>
                <a:srgbClr val="B8B8C1">
                  <a:alpha val="41935"/>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solidFill>
                  <a:srgbClr val="FFFFFF"/>
                </a:solidFill>
              </a:endParaRPr>
            </a:p>
          </p:txBody>
        </p:sp>
        <p:sp>
          <p:nvSpPr>
            <p:cNvPr id="148" name="文本框 147">
              <a:extLst>
                <a:ext uri="{FF2B5EF4-FFF2-40B4-BE49-F238E27FC236}">
                  <a16:creationId xmlns:a16="http://schemas.microsoft.com/office/drawing/2014/main" id="{371D1452-958D-432F-8A21-4453D61E7865}"/>
                </a:ext>
              </a:extLst>
            </p:cNvPr>
            <p:cNvSpPr txBox="1">
              <a:spLocks noChangeAspect="1"/>
            </p:cNvSpPr>
            <p:nvPr/>
          </p:nvSpPr>
          <p:spPr>
            <a:xfrm rot="688360">
              <a:off x="3782435" y="823091"/>
              <a:ext cx="2880000" cy="4554348"/>
            </a:xfrm>
            <a:custGeom>
              <a:avLst/>
              <a:gdLst/>
              <a:ahLst/>
              <a:cxnLst/>
              <a:rect l="l" t="t" r="r" b="b"/>
              <a:pathLst>
                <a:path w="2421904" h="3829929">
                  <a:moveTo>
                    <a:pt x="1474957" y="0"/>
                  </a:moveTo>
                  <a:cubicBezTo>
                    <a:pt x="1651786" y="0"/>
                    <a:pt x="1811263" y="40076"/>
                    <a:pt x="1953388" y="120228"/>
                  </a:cubicBezTo>
                  <a:cubicBezTo>
                    <a:pt x="2095513" y="200379"/>
                    <a:pt x="2209130" y="313996"/>
                    <a:pt x="2294239" y="461079"/>
                  </a:cubicBezTo>
                  <a:cubicBezTo>
                    <a:pt x="2379349" y="608161"/>
                    <a:pt x="2421904" y="760202"/>
                    <a:pt x="2421904" y="917200"/>
                  </a:cubicBezTo>
                  <a:cubicBezTo>
                    <a:pt x="2421904" y="1075851"/>
                    <a:pt x="2375218" y="1230370"/>
                    <a:pt x="2281845" y="1380758"/>
                  </a:cubicBezTo>
                  <a:cubicBezTo>
                    <a:pt x="2188472" y="1531145"/>
                    <a:pt x="2046761" y="1664181"/>
                    <a:pt x="1856710" y="1779863"/>
                  </a:cubicBezTo>
                  <a:cubicBezTo>
                    <a:pt x="2185580" y="1981482"/>
                    <a:pt x="2350015" y="2262426"/>
                    <a:pt x="2350015" y="2622696"/>
                  </a:cubicBezTo>
                  <a:cubicBezTo>
                    <a:pt x="2350015" y="2954871"/>
                    <a:pt x="2228548" y="3239120"/>
                    <a:pt x="1985614" y="3475444"/>
                  </a:cubicBezTo>
                  <a:cubicBezTo>
                    <a:pt x="1742680" y="3711768"/>
                    <a:pt x="1446863" y="3829929"/>
                    <a:pt x="1098161" y="3829929"/>
                  </a:cubicBezTo>
                  <a:cubicBezTo>
                    <a:pt x="780860" y="3829929"/>
                    <a:pt x="518507" y="3720031"/>
                    <a:pt x="311105" y="3500233"/>
                  </a:cubicBezTo>
                  <a:cubicBezTo>
                    <a:pt x="103702" y="3280436"/>
                    <a:pt x="0" y="2988750"/>
                    <a:pt x="0" y="2625175"/>
                  </a:cubicBezTo>
                  <a:lnTo>
                    <a:pt x="644519" y="2625175"/>
                  </a:lnTo>
                  <a:cubicBezTo>
                    <a:pt x="662698" y="2810267"/>
                    <a:pt x="706492" y="2944955"/>
                    <a:pt x="775902" y="3029238"/>
                  </a:cubicBezTo>
                  <a:cubicBezTo>
                    <a:pt x="871753" y="3143269"/>
                    <a:pt x="997352" y="3200284"/>
                    <a:pt x="1152697" y="3200284"/>
                  </a:cubicBezTo>
                  <a:cubicBezTo>
                    <a:pt x="1316306" y="3200284"/>
                    <a:pt x="1446036" y="3139137"/>
                    <a:pt x="1541888" y="3016844"/>
                  </a:cubicBezTo>
                  <a:cubicBezTo>
                    <a:pt x="1637739" y="2894551"/>
                    <a:pt x="1685665" y="2749121"/>
                    <a:pt x="1685665" y="2580554"/>
                  </a:cubicBezTo>
                  <a:cubicBezTo>
                    <a:pt x="1685665" y="2484703"/>
                    <a:pt x="1659636" y="2395049"/>
                    <a:pt x="1607579" y="2311591"/>
                  </a:cubicBezTo>
                  <a:cubicBezTo>
                    <a:pt x="1555522" y="2228135"/>
                    <a:pt x="1486938" y="2164509"/>
                    <a:pt x="1401829" y="2120715"/>
                  </a:cubicBezTo>
                  <a:cubicBezTo>
                    <a:pt x="1316719" y="2076921"/>
                    <a:pt x="1186576" y="2050066"/>
                    <a:pt x="1011399" y="2040150"/>
                  </a:cubicBezTo>
                  <a:lnTo>
                    <a:pt x="1093203" y="1469999"/>
                  </a:lnTo>
                  <a:cubicBezTo>
                    <a:pt x="1303085" y="1469999"/>
                    <a:pt x="1462975" y="1422486"/>
                    <a:pt x="1572874" y="1327461"/>
                  </a:cubicBezTo>
                  <a:cubicBezTo>
                    <a:pt x="1682773" y="1232436"/>
                    <a:pt x="1737722" y="1112208"/>
                    <a:pt x="1737722" y="966778"/>
                  </a:cubicBezTo>
                  <a:cubicBezTo>
                    <a:pt x="1737722" y="867622"/>
                    <a:pt x="1706736" y="786644"/>
                    <a:pt x="1644763" y="723844"/>
                  </a:cubicBezTo>
                  <a:cubicBezTo>
                    <a:pt x="1582790" y="661045"/>
                    <a:pt x="1504704" y="629645"/>
                    <a:pt x="1410505" y="629645"/>
                  </a:cubicBezTo>
                  <a:cubicBezTo>
                    <a:pt x="1314653" y="629645"/>
                    <a:pt x="1232436" y="659392"/>
                    <a:pt x="1163853" y="718886"/>
                  </a:cubicBezTo>
                  <a:cubicBezTo>
                    <a:pt x="1095269" y="778380"/>
                    <a:pt x="1051888" y="862664"/>
                    <a:pt x="1033709" y="971736"/>
                  </a:cubicBezTo>
                  <a:lnTo>
                    <a:pt x="404064" y="971736"/>
                  </a:lnTo>
                  <a:cubicBezTo>
                    <a:pt x="440422" y="674266"/>
                    <a:pt x="556931" y="437942"/>
                    <a:pt x="753592" y="262765"/>
                  </a:cubicBezTo>
                  <a:cubicBezTo>
                    <a:pt x="950253" y="87589"/>
                    <a:pt x="1190707" y="0"/>
                    <a:pt x="1474957" y="0"/>
                  </a:cubicBezTo>
                  <a:close/>
                </a:path>
              </a:pathLst>
            </a:custGeom>
            <a:noFill/>
            <a:ln>
              <a:solidFill>
                <a:schemeClr val="bg1">
                  <a:lumMod val="75000"/>
                  <a:alpha val="40000"/>
                </a:schemeClr>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0" b="1" i="1" dirty="0">
                <a:ln>
                  <a:solidFill>
                    <a:schemeClr val="tx1">
                      <a:lumMod val="90000"/>
                    </a:schemeClr>
                  </a:solidFill>
                </a:ln>
                <a:noFill/>
              </a:endParaRPr>
            </a:p>
          </p:txBody>
        </p:sp>
      </p:grpSp>
      <p:sp>
        <p:nvSpPr>
          <p:cNvPr id="215" name="矩形 214">
            <a:extLst>
              <a:ext uri="{FF2B5EF4-FFF2-40B4-BE49-F238E27FC236}">
                <a16:creationId xmlns:a16="http://schemas.microsoft.com/office/drawing/2014/main" id="{FDC94256-1F0C-4EED-ACA0-69AEC4C5DA36}"/>
              </a:ext>
            </a:extLst>
          </p:cNvPr>
          <p:cNvSpPr/>
          <p:nvPr userDrawn="1"/>
        </p:nvSpPr>
        <p:spPr>
          <a:xfrm>
            <a:off x="896649" y="1202978"/>
            <a:ext cx="3701998" cy="707886"/>
          </a:xfrm>
          <a:prstGeom prst="rect">
            <a:avLst/>
          </a:prstGeom>
        </p:spPr>
        <p:txBody>
          <a:bodyPr wrap="square">
            <a:spAutoFit/>
          </a:bodyPr>
          <a:lstStyle/>
          <a:p>
            <a:r>
              <a:rPr lang="en-US" altLang="zh-CN" sz="4000" b="1" dirty="0">
                <a:solidFill>
                  <a:schemeClr val="tx2"/>
                </a:solidFill>
              </a:rPr>
              <a:t>Part Three</a:t>
            </a:r>
            <a:endParaRPr lang="zh-CN" altLang="en-US" sz="4000" b="1" dirty="0">
              <a:solidFill>
                <a:schemeClr val="tx2"/>
              </a:solidFill>
            </a:endParaRPr>
          </a:p>
        </p:txBody>
      </p:sp>
    </p:spTree>
    <p:extLst>
      <p:ext uri="{BB962C8B-B14F-4D97-AF65-F5344CB8AC3E}">
        <p14:creationId xmlns:p14="http://schemas.microsoft.com/office/powerpoint/2010/main" val="266890350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6737123"/>
      </p:ext>
    </p:extLst>
  </p:cSld>
  <p:clrMap bg1="lt1" tx1="dk1" bg2="lt2" tx2="dk2" accent1="accent1" accent2="accent2" accent3="accent3" accent4="accent4" accent5="accent5" accent6="accent6" hlink="hlink" folHlink="folHlink"/>
  <p:sldLayoutIdLst>
    <p:sldLayoutId id="2147483649" r:id="rId1"/>
    <p:sldLayoutId id="2147483676" r:id="rId2"/>
    <p:sldLayoutId id="2147483665" r:id="rId3"/>
    <p:sldLayoutId id="2147483659" r:id="rId4"/>
    <p:sldLayoutId id="2147483695" r:id="rId5"/>
    <p:sldLayoutId id="2147483666" r:id="rId6"/>
    <p:sldLayoutId id="2147483660" r:id="rId7"/>
    <p:sldLayoutId id="2147483667" r:id="rId8"/>
    <p:sldLayoutId id="2147483668" r:id="rId9"/>
    <p:sldLayoutId id="2147483669" r:id="rId10"/>
    <p:sldLayoutId id="2147483670" r:id="rId11"/>
    <p:sldLayoutId id="2147483671" r:id="rId12"/>
    <p:sldLayoutId id="2147483656" r:id="rId13"/>
    <p:sldLayoutId id="2147483672" r:id="rId14"/>
    <p:sldLayoutId id="2147483673" r:id="rId15"/>
    <p:sldLayoutId id="2147483674" r:id="rId16"/>
    <p:sldLayoutId id="2147483675" r:id="rId17"/>
    <p:sldLayoutId id="2147483677" r:id="rId18"/>
    <p:sldLayoutId id="2147483678" r:id="rId19"/>
    <p:sldLayoutId id="2147483679" r:id="rId20"/>
    <p:sldLayoutId id="2147483680" r:id="rId21"/>
    <p:sldLayoutId id="2147483681" r:id="rId22"/>
    <p:sldLayoutId id="2147483682" r:id="rId23"/>
    <p:sldLayoutId id="2147483683" r:id="rId24"/>
    <p:sldLayoutId id="2147483696" r:id="rId25"/>
    <p:sldLayoutId id="2147483687" r:id="rId26"/>
    <p:sldLayoutId id="2147483684" r:id="rId27"/>
    <p:sldLayoutId id="2147483685" r:id="rId28"/>
    <p:sldLayoutId id="2147483688" r:id="rId29"/>
    <p:sldLayoutId id="2147483689" r:id="rId30"/>
    <p:sldLayoutId id="2147483691" r:id="rId31"/>
    <p:sldLayoutId id="2147483692" r:id="rId32"/>
    <p:sldLayoutId id="2147483690" r:id="rId33"/>
    <p:sldLayoutId id="2147483693" r:id="rId34"/>
    <p:sldLayoutId id="2147483694" r:id="rId35"/>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4" userDrawn="1">
          <p15:clr>
            <a:srgbClr val="F26B43"/>
          </p15:clr>
        </p15:guide>
        <p15:guide id="2" pos="7368" userDrawn="1">
          <p15:clr>
            <a:srgbClr val="F26B43"/>
          </p15:clr>
        </p15:guide>
        <p15:guide id="3" orient="horz" pos="512" userDrawn="1">
          <p15:clr>
            <a:srgbClr val="F26B43"/>
          </p15:clr>
        </p15:guide>
        <p15:guide id="4" orient="horz" pos="576" userDrawn="1">
          <p15:clr>
            <a:srgbClr val="F26B43"/>
          </p15:clr>
        </p15:guide>
        <p15:guide id="5" orient="horz" pos="4056" userDrawn="1">
          <p15:clr>
            <a:srgbClr val="F26B43"/>
          </p15:clr>
        </p15:guide>
        <p15:guide id="6" orient="horz" pos="399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2210917"/>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4.jpg"/><Relationship Id="rId7" Type="http://schemas.openxmlformats.org/officeDocument/2006/relationships/image" Target="../media/image278.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77.png"/><Relationship Id="rId5" Type="http://schemas.openxmlformats.org/officeDocument/2006/relationships/image" Target="../media/image276.jpg"/><Relationship Id="rId4" Type="http://schemas.openxmlformats.org/officeDocument/2006/relationships/image" Target="../media/image275.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296.png"/><Relationship Id="rId5" Type="http://schemas.openxmlformats.org/officeDocument/2006/relationships/image" Target="../media/image295.png"/><Relationship Id="rId4" Type="http://schemas.openxmlformats.org/officeDocument/2006/relationships/image" Target="../media/image29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29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image" Target="../media/image284.svg"/><Relationship Id="rId3" Type="http://schemas.openxmlformats.org/officeDocument/2006/relationships/image" Target="../media/image279.png"/><Relationship Id="rId7" Type="http://schemas.openxmlformats.org/officeDocument/2006/relationships/image" Target="../media/image283.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282.svg"/><Relationship Id="rId5" Type="http://schemas.openxmlformats.org/officeDocument/2006/relationships/image" Target="../media/image281.png"/><Relationship Id="rId10" Type="http://schemas.openxmlformats.org/officeDocument/2006/relationships/image" Target="../media/image286.svg"/><Relationship Id="rId4" Type="http://schemas.openxmlformats.org/officeDocument/2006/relationships/image" Target="../media/image280.svg"/><Relationship Id="rId9" Type="http://schemas.openxmlformats.org/officeDocument/2006/relationships/image" Target="../media/image28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87.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291.png"/><Relationship Id="rId4" Type="http://schemas.openxmlformats.org/officeDocument/2006/relationships/image" Target="../media/image29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a:extLst>
              <a:ext uri="{FF2B5EF4-FFF2-40B4-BE49-F238E27FC236}">
                <a16:creationId xmlns:a16="http://schemas.microsoft.com/office/drawing/2014/main" id="{0C4405E6-4DDE-454A-9D3E-A1864965FCA5}"/>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1227" b="1227"/>
          <a:stretch>
            <a:fillRect/>
          </a:stretch>
        </p:blipFill>
        <p:spPr/>
      </p:pic>
      <p:pic>
        <p:nvPicPr>
          <p:cNvPr id="14" name="图片占位符 13">
            <a:extLst>
              <a:ext uri="{FF2B5EF4-FFF2-40B4-BE49-F238E27FC236}">
                <a16:creationId xmlns:a16="http://schemas.microsoft.com/office/drawing/2014/main" id="{2C7D98A1-DC24-4AC0-8C8C-8E5C9B6986E6}"/>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t="16958" b="16958"/>
          <a:stretch>
            <a:fillRect/>
          </a:stretch>
        </p:blipFill>
        <p:spPr/>
      </p:pic>
      <p:pic>
        <p:nvPicPr>
          <p:cNvPr id="11" name="图片占位符 10">
            <a:extLst>
              <a:ext uri="{FF2B5EF4-FFF2-40B4-BE49-F238E27FC236}">
                <a16:creationId xmlns:a16="http://schemas.microsoft.com/office/drawing/2014/main" id="{96159011-B704-4CD0-9040-2F666CE7C162}"/>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t="6781" b="6781"/>
          <a:stretch>
            <a:fillRect/>
          </a:stretch>
        </p:blipFill>
        <p:spPr/>
      </p:pic>
      <p:sp>
        <p:nvSpPr>
          <p:cNvPr id="22" name="矩形 21">
            <a:extLst>
              <a:ext uri="{FF2B5EF4-FFF2-40B4-BE49-F238E27FC236}">
                <a16:creationId xmlns:a16="http://schemas.microsoft.com/office/drawing/2014/main" id="{95FDAD2E-16ED-4643-977B-47CCF18022AF}"/>
              </a:ext>
            </a:extLst>
          </p:cNvPr>
          <p:cNvSpPr/>
          <p:nvPr/>
        </p:nvSpPr>
        <p:spPr>
          <a:xfrm>
            <a:off x="1501000" y="1220293"/>
            <a:ext cx="9801999" cy="10700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zh-CN" altLang="en-US" sz="3600" b="1" dirty="0">
                <a:solidFill>
                  <a:schemeClr val="tx2"/>
                </a:solidFill>
                <a:latin typeface="+mj-ea"/>
                <a:ea typeface="+mj-ea"/>
              </a:rPr>
              <a:t>实时密度泛函方法计算手性分子的电子圆二色谱</a:t>
            </a:r>
          </a:p>
        </p:txBody>
      </p:sp>
      <p:sp>
        <p:nvSpPr>
          <p:cNvPr id="24" name="矩形 23">
            <a:extLst>
              <a:ext uri="{FF2B5EF4-FFF2-40B4-BE49-F238E27FC236}">
                <a16:creationId xmlns:a16="http://schemas.microsoft.com/office/drawing/2014/main" id="{C6377192-DCD8-45C5-9482-7962AD786B4D}"/>
              </a:ext>
            </a:extLst>
          </p:cNvPr>
          <p:cNvSpPr/>
          <p:nvPr/>
        </p:nvSpPr>
        <p:spPr>
          <a:xfrm>
            <a:off x="3487720" y="6179667"/>
            <a:ext cx="5216558" cy="38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cap="small" dirty="0">
                <a:solidFill>
                  <a:schemeClr val="tx2"/>
                </a:solidFill>
                <a:latin typeface="+mj-lt"/>
                <a:ea typeface="+mj-ea"/>
              </a:rPr>
              <a:t>University of Chinese Academy of Sciences</a:t>
            </a:r>
          </a:p>
        </p:txBody>
      </p:sp>
      <p:grpSp>
        <p:nvGrpSpPr>
          <p:cNvPr id="28" name="组合 27">
            <a:extLst>
              <a:ext uri="{FF2B5EF4-FFF2-40B4-BE49-F238E27FC236}">
                <a16:creationId xmlns:a16="http://schemas.microsoft.com/office/drawing/2014/main" id="{A07309B6-F316-4D9A-BDBB-3B86D5FD6F00}"/>
              </a:ext>
            </a:extLst>
          </p:cNvPr>
          <p:cNvGrpSpPr/>
          <p:nvPr/>
        </p:nvGrpSpPr>
        <p:grpSpPr>
          <a:xfrm>
            <a:off x="0" y="6887027"/>
            <a:ext cx="12192000" cy="612000"/>
            <a:chOff x="0" y="6887027"/>
            <a:chExt cx="12192000" cy="612000"/>
          </a:xfrm>
        </p:grpSpPr>
        <p:sp>
          <p:nvSpPr>
            <p:cNvPr id="29" name="矩形 28">
              <a:extLst>
                <a:ext uri="{FF2B5EF4-FFF2-40B4-BE49-F238E27FC236}">
                  <a16:creationId xmlns:a16="http://schemas.microsoft.com/office/drawing/2014/main" id="{990BB07C-FAB1-4F1D-A943-6936D0411965}"/>
                </a:ext>
              </a:extLst>
            </p:cNvPr>
            <p:cNvSpPr/>
            <p:nvPr/>
          </p:nvSpPr>
          <p:spPr>
            <a:xfrm>
              <a:off x="612000" y="6887027"/>
              <a:ext cx="11580000" cy="61200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spc="100" dirty="0">
                  <a:solidFill>
                    <a:schemeClr val="tx1">
                      <a:lumMod val="65000"/>
                      <a:lumOff val="35000"/>
                    </a:schemeClr>
                  </a:solidFill>
                </a:rPr>
                <a:t>选中图片 </a:t>
              </a:r>
              <a:r>
                <a:rPr lang="en-US" altLang="zh-CN" sz="1600" spc="100" dirty="0">
                  <a:solidFill>
                    <a:schemeClr val="tx1">
                      <a:lumMod val="65000"/>
                      <a:lumOff val="35000"/>
                    </a:schemeClr>
                  </a:solidFill>
                  <a:sym typeface="Wingdings" panose="05000000000000000000" pitchFamily="2" charset="2"/>
                </a:rPr>
                <a:t> </a:t>
              </a:r>
              <a:r>
                <a:rPr lang="zh-CN" altLang="en-US" sz="1600" spc="100" dirty="0">
                  <a:solidFill>
                    <a:schemeClr val="tx1">
                      <a:lumMod val="65000"/>
                      <a:lumOff val="35000"/>
                    </a:schemeClr>
                  </a:solidFill>
                  <a:sym typeface="Wingdings" panose="05000000000000000000" pitchFamily="2" charset="2"/>
                </a:rPr>
                <a:t>删除</a:t>
              </a:r>
              <a:r>
                <a:rPr lang="en-US" altLang="zh-CN" sz="1600" spc="100" dirty="0">
                  <a:solidFill>
                    <a:schemeClr val="tx1">
                      <a:lumMod val="65000"/>
                      <a:lumOff val="35000"/>
                    </a:schemeClr>
                  </a:solidFill>
                  <a:sym typeface="Wingdings" panose="05000000000000000000" pitchFamily="2" charset="2"/>
                </a:rPr>
                <a:t>  </a:t>
              </a:r>
              <a:r>
                <a:rPr lang="zh-CN" altLang="en-US" sz="1600" spc="100" dirty="0">
                  <a:solidFill>
                    <a:schemeClr val="tx1">
                      <a:lumMod val="65000"/>
                      <a:lumOff val="35000"/>
                    </a:schemeClr>
                  </a:solidFill>
                  <a:sym typeface="Wingdings" panose="05000000000000000000" pitchFamily="2" charset="2"/>
                </a:rPr>
                <a:t>点击图标更换你的图片</a:t>
              </a:r>
              <a:endParaRPr lang="zh-CN" altLang="en-US" sz="1600" spc="100" dirty="0">
                <a:solidFill>
                  <a:schemeClr val="tx1">
                    <a:lumMod val="65000"/>
                    <a:lumOff val="35000"/>
                  </a:schemeClr>
                </a:solidFill>
              </a:endParaRPr>
            </a:p>
          </p:txBody>
        </p:sp>
        <p:sp>
          <p:nvSpPr>
            <p:cNvPr id="30" name="矩形 29">
              <a:extLst>
                <a:ext uri="{FF2B5EF4-FFF2-40B4-BE49-F238E27FC236}">
                  <a16:creationId xmlns:a16="http://schemas.microsoft.com/office/drawing/2014/main" id="{640E1161-2B94-4C47-888B-4D5464D052C1}"/>
                </a:ext>
              </a:extLst>
            </p:cNvPr>
            <p:cNvSpPr>
              <a:spLocks/>
            </p:cNvSpPr>
            <p:nvPr/>
          </p:nvSpPr>
          <p:spPr>
            <a:xfrm>
              <a:off x="0" y="6887027"/>
              <a:ext cx="612000" cy="61200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endParaRPr>
            </a:p>
          </p:txBody>
        </p:sp>
        <p:pic>
          <p:nvPicPr>
            <p:cNvPr id="31" name="图形 30" descr="单级齿轮">
              <a:extLst>
                <a:ext uri="{FF2B5EF4-FFF2-40B4-BE49-F238E27FC236}">
                  <a16:creationId xmlns:a16="http://schemas.microsoft.com/office/drawing/2014/main" id="{485848FD-443B-400C-8565-FA95754AB7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000" y="6923027"/>
              <a:ext cx="540000" cy="540000"/>
            </a:xfrm>
            <a:prstGeom prst="rect">
              <a:avLst/>
            </a:prstGeom>
          </p:spPr>
        </p:pic>
        <p:sp>
          <p:nvSpPr>
            <p:cNvPr id="32" name="矩形 31">
              <a:extLst>
                <a:ext uri="{FF2B5EF4-FFF2-40B4-BE49-F238E27FC236}">
                  <a16:creationId xmlns:a16="http://schemas.microsoft.com/office/drawing/2014/main" id="{7162EF69-071E-46C1-A8B7-C9EDA2848FC6}"/>
                </a:ext>
              </a:extLst>
            </p:cNvPr>
            <p:cNvSpPr>
              <a:spLocks/>
            </p:cNvSpPr>
            <p:nvPr/>
          </p:nvSpPr>
          <p:spPr>
            <a:xfrm>
              <a:off x="12138000" y="6887027"/>
              <a:ext cx="54000" cy="61200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endParaRPr>
            </a:p>
          </p:txBody>
        </p:sp>
      </p:grpSp>
      <p:sp>
        <p:nvSpPr>
          <p:cNvPr id="13" name="矩形 12">
            <a:extLst>
              <a:ext uri="{FF2B5EF4-FFF2-40B4-BE49-F238E27FC236}">
                <a16:creationId xmlns:a16="http://schemas.microsoft.com/office/drawing/2014/main" id="{53FD8FD4-41FC-49EB-A3BE-ED357EEBC94D}"/>
              </a:ext>
            </a:extLst>
          </p:cNvPr>
          <p:cNvSpPr/>
          <p:nvPr/>
        </p:nvSpPr>
        <p:spPr>
          <a:xfrm>
            <a:off x="2869971" y="5183476"/>
            <a:ext cx="3357816" cy="649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2000" dirty="0">
                <a:solidFill>
                  <a:schemeClr val="tx2"/>
                </a:solidFill>
                <a:latin typeface="+mj-ea"/>
                <a:ea typeface="+mj-ea"/>
              </a:rPr>
              <a:t>答辩学生：杨阳</a:t>
            </a:r>
            <a:endParaRPr lang="en-US" altLang="zh-CN" sz="2000" dirty="0">
              <a:solidFill>
                <a:schemeClr val="tx2"/>
              </a:solidFill>
              <a:latin typeface="+mj-ea"/>
              <a:ea typeface="+mj-ea"/>
            </a:endParaRPr>
          </a:p>
        </p:txBody>
      </p:sp>
      <p:sp>
        <p:nvSpPr>
          <p:cNvPr id="15" name="矩形 14">
            <a:extLst>
              <a:ext uri="{FF2B5EF4-FFF2-40B4-BE49-F238E27FC236}">
                <a16:creationId xmlns:a16="http://schemas.microsoft.com/office/drawing/2014/main" id="{1E2AFDF6-1B11-40FC-A76F-A788E75DD486}"/>
              </a:ext>
            </a:extLst>
          </p:cNvPr>
          <p:cNvSpPr/>
          <p:nvPr/>
        </p:nvSpPr>
        <p:spPr>
          <a:xfrm>
            <a:off x="6206313" y="5183476"/>
            <a:ext cx="3357816" cy="649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2000" dirty="0">
                <a:solidFill>
                  <a:schemeClr val="tx2"/>
                </a:solidFill>
                <a:latin typeface="+mj-ea"/>
                <a:ea typeface="+mj-ea"/>
              </a:rPr>
              <a:t>指导老师：孟胜</a:t>
            </a:r>
            <a:endParaRPr lang="en-US" altLang="zh-CN" sz="2000" dirty="0">
              <a:solidFill>
                <a:schemeClr val="tx2"/>
              </a:solidFill>
              <a:latin typeface="+mj-ea"/>
              <a:ea typeface="+mj-ea"/>
            </a:endParaRPr>
          </a:p>
        </p:txBody>
      </p:sp>
    </p:spTree>
    <p:extLst>
      <p:ext uri="{BB962C8B-B14F-4D97-AF65-F5344CB8AC3E}">
        <p14:creationId xmlns:p14="http://schemas.microsoft.com/office/powerpoint/2010/main" val="3823038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C07D32D-8198-411E-9BE1-661430B91B23}"/>
              </a:ext>
            </a:extLst>
          </p:cNvPr>
          <p:cNvSpPr>
            <a:spLocks noGrp="1"/>
          </p:cNvSpPr>
          <p:nvPr>
            <p:ph type="body" sz="quarter" idx="10"/>
          </p:nvPr>
        </p:nvSpPr>
        <p:spPr/>
        <p:txBody>
          <a:bodyPr/>
          <a:lstStyle/>
          <a:p>
            <a:r>
              <a:rPr lang="zh-CN" altLang="en-US" dirty="0"/>
              <a:t>研究方法</a:t>
            </a:r>
          </a:p>
        </p:txBody>
      </p:sp>
      <p:sp>
        <p:nvSpPr>
          <p:cNvPr id="3" name="矩形: 圆角 2">
            <a:extLst>
              <a:ext uri="{FF2B5EF4-FFF2-40B4-BE49-F238E27FC236}">
                <a16:creationId xmlns:a16="http://schemas.microsoft.com/office/drawing/2014/main" id="{6E449CA2-CBE5-408F-B837-23EAD6C5512E}"/>
              </a:ext>
            </a:extLst>
          </p:cNvPr>
          <p:cNvSpPr/>
          <p:nvPr/>
        </p:nvSpPr>
        <p:spPr>
          <a:xfrm>
            <a:off x="684197" y="1362748"/>
            <a:ext cx="2841323" cy="1608690"/>
          </a:xfrm>
          <a:prstGeom prst="roundRect">
            <a:avLst/>
          </a:prstGeom>
          <a:noFill/>
          <a:ln>
            <a:solidFill>
              <a:srgbClr val="1451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圆角 6">
            <a:extLst>
              <a:ext uri="{FF2B5EF4-FFF2-40B4-BE49-F238E27FC236}">
                <a16:creationId xmlns:a16="http://schemas.microsoft.com/office/drawing/2014/main" id="{8F542B54-AA16-4FD1-A924-19A01AE03C9E}"/>
              </a:ext>
            </a:extLst>
          </p:cNvPr>
          <p:cNvSpPr/>
          <p:nvPr/>
        </p:nvSpPr>
        <p:spPr>
          <a:xfrm>
            <a:off x="684197" y="4059282"/>
            <a:ext cx="2841323" cy="1608690"/>
          </a:xfrm>
          <a:prstGeom prst="roundRect">
            <a:avLst/>
          </a:prstGeom>
          <a:noFill/>
          <a:ln>
            <a:solidFill>
              <a:srgbClr val="1451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圆角 7">
            <a:extLst>
              <a:ext uri="{FF2B5EF4-FFF2-40B4-BE49-F238E27FC236}">
                <a16:creationId xmlns:a16="http://schemas.microsoft.com/office/drawing/2014/main" id="{6E449CA2-CBE5-408F-B837-23EAD6C5512E}"/>
              </a:ext>
            </a:extLst>
          </p:cNvPr>
          <p:cNvSpPr/>
          <p:nvPr/>
        </p:nvSpPr>
        <p:spPr>
          <a:xfrm>
            <a:off x="4838767" y="4059282"/>
            <a:ext cx="2841323" cy="1608690"/>
          </a:xfrm>
          <a:prstGeom prst="roundRect">
            <a:avLst/>
          </a:prstGeom>
          <a:noFill/>
          <a:ln>
            <a:solidFill>
              <a:srgbClr val="1451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lang="zh-CN" altLang="en-US" dirty="0"/>
          </a:p>
        </p:txBody>
      </p:sp>
      <p:sp>
        <p:nvSpPr>
          <p:cNvPr id="9" name="矩形: 圆角 8">
            <a:extLst>
              <a:ext uri="{FF2B5EF4-FFF2-40B4-BE49-F238E27FC236}">
                <a16:creationId xmlns:a16="http://schemas.microsoft.com/office/drawing/2014/main" id="{6E449CA2-CBE5-408F-B837-23EAD6C5512E}"/>
              </a:ext>
            </a:extLst>
          </p:cNvPr>
          <p:cNvSpPr/>
          <p:nvPr/>
        </p:nvSpPr>
        <p:spPr>
          <a:xfrm>
            <a:off x="4838767" y="1362748"/>
            <a:ext cx="2841323" cy="1608690"/>
          </a:xfrm>
          <a:prstGeom prst="roundRect">
            <a:avLst/>
          </a:prstGeom>
          <a:noFill/>
          <a:ln>
            <a:solidFill>
              <a:srgbClr val="1451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lang="zh-CN" altLang="en-US" dirty="0"/>
          </a:p>
        </p:txBody>
      </p:sp>
      <p:sp>
        <p:nvSpPr>
          <p:cNvPr id="10" name="矩形: 圆角 9">
            <a:extLst>
              <a:ext uri="{FF2B5EF4-FFF2-40B4-BE49-F238E27FC236}">
                <a16:creationId xmlns:a16="http://schemas.microsoft.com/office/drawing/2014/main" id="{6E449CA2-CBE5-408F-B837-23EAD6C5512E}"/>
              </a:ext>
            </a:extLst>
          </p:cNvPr>
          <p:cNvSpPr/>
          <p:nvPr/>
        </p:nvSpPr>
        <p:spPr>
          <a:xfrm>
            <a:off x="8993338" y="1362748"/>
            <a:ext cx="2841323" cy="1608690"/>
          </a:xfrm>
          <a:prstGeom prst="roundRect">
            <a:avLst/>
          </a:prstGeom>
          <a:noFill/>
          <a:ln>
            <a:solidFill>
              <a:srgbClr val="1451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lang="zh-CN" altLang="en-US" dirty="0"/>
          </a:p>
        </p:txBody>
      </p:sp>
      <p:sp>
        <p:nvSpPr>
          <p:cNvPr id="11" name="箭头: 下 10">
            <a:extLst>
              <a:ext uri="{FF2B5EF4-FFF2-40B4-BE49-F238E27FC236}">
                <a16:creationId xmlns:a16="http://schemas.microsoft.com/office/drawing/2014/main" id="{CEE47997-FF92-4140-8F24-555782D1A7CA}"/>
              </a:ext>
            </a:extLst>
          </p:cNvPr>
          <p:cNvSpPr/>
          <p:nvPr/>
        </p:nvSpPr>
        <p:spPr>
          <a:xfrm>
            <a:off x="1861018" y="3144157"/>
            <a:ext cx="487680" cy="726803"/>
          </a:xfrm>
          <a:prstGeom prst="downArrow">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箭头: 右 11">
            <a:extLst>
              <a:ext uri="{FF2B5EF4-FFF2-40B4-BE49-F238E27FC236}">
                <a16:creationId xmlns:a16="http://schemas.microsoft.com/office/drawing/2014/main" id="{3FB8A86D-0034-4195-B825-643EDB235BB2}"/>
              </a:ext>
            </a:extLst>
          </p:cNvPr>
          <p:cNvSpPr/>
          <p:nvPr/>
        </p:nvSpPr>
        <p:spPr>
          <a:xfrm>
            <a:off x="3775744" y="4594188"/>
            <a:ext cx="894080" cy="538877"/>
          </a:xfrm>
          <a:prstGeom prst="rightArrow">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箭头: 上 12">
            <a:extLst>
              <a:ext uri="{FF2B5EF4-FFF2-40B4-BE49-F238E27FC236}">
                <a16:creationId xmlns:a16="http://schemas.microsoft.com/office/drawing/2014/main" id="{047973ED-534A-475D-99ED-8C2A92F07E6B}"/>
              </a:ext>
            </a:extLst>
          </p:cNvPr>
          <p:cNvSpPr/>
          <p:nvPr/>
        </p:nvSpPr>
        <p:spPr>
          <a:xfrm>
            <a:off x="6015588" y="3111318"/>
            <a:ext cx="487680" cy="808083"/>
          </a:xfrm>
          <a:prstGeom prst="upArrow">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箭头: 右 14">
            <a:extLst>
              <a:ext uri="{FF2B5EF4-FFF2-40B4-BE49-F238E27FC236}">
                <a16:creationId xmlns:a16="http://schemas.microsoft.com/office/drawing/2014/main" id="{C9EA307B-DFE6-46B8-9A4B-EEA222A51A6A}"/>
              </a:ext>
            </a:extLst>
          </p:cNvPr>
          <p:cNvSpPr/>
          <p:nvPr/>
        </p:nvSpPr>
        <p:spPr>
          <a:xfrm>
            <a:off x="7889674" y="1897654"/>
            <a:ext cx="894080" cy="538877"/>
          </a:xfrm>
          <a:prstGeom prst="rightArrow">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773DD8E1-71F1-49BB-869E-23448FE07347}"/>
              </a:ext>
            </a:extLst>
          </p:cNvPr>
          <p:cNvSpPr txBox="1"/>
          <p:nvPr/>
        </p:nvSpPr>
        <p:spPr>
          <a:xfrm>
            <a:off x="888564" y="1905959"/>
            <a:ext cx="2357120" cy="461665"/>
          </a:xfrm>
          <a:prstGeom prst="rect">
            <a:avLst/>
          </a:prstGeom>
          <a:noFill/>
        </p:spPr>
        <p:txBody>
          <a:bodyPr wrap="square" rtlCol="0">
            <a:spAutoFit/>
          </a:bodyPr>
          <a:lstStyle/>
          <a:p>
            <a:pPr algn="ctr"/>
            <a:r>
              <a:rPr lang="zh-CN" altLang="en-US" sz="2400" dirty="0"/>
              <a:t>构象搜索</a:t>
            </a:r>
          </a:p>
        </p:txBody>
      </p:sp>
      <p:sp>
        <p:nvSpPr>
          <p:cNvPr id="17" name="文本框 16">
            <a:extLst>
              <a:ext uri="{FF2B5EF4-FFF2-40B4-BE49-F238E27FC236}">
                <a16:creationId xmlns:a16="http://schemas.microsoft.com/office/drawing/2014/main" id="{B23D8899-065F-4705-8BDA-45F26B0058FB}"/>
              </a:ext>
            </a:extLst>
          </p:cNvPr>
          <p:cNvSpPr txBox="1"/>
          <p:nvPr/>
        </p:nvSpPr>
        <p:spPr>
          <a:xfrm>
            <a:off x="954595" y="4393742"/>
            <a:ext cx="2357120" cy="1015663"/>
          </a:xfrm>
          <a:prstGeom prst="rect">
            <a:avLst/>
          </a:prstGeom>
          <a:noFill/>
        </p:spPr>
        <p:txBody>
          <a:bodyPr wrap="square" rtlCol="0">
            <a:spAutoFit/>
          </a:bodyPr>
          <a:lstStyle/>
          <a:p>
            <a:pPr algn="ctr"/>
            <a:r>
              <a:rPr lang="zh-CN" altLang="en-US" sz="2000" dirty="0"/>
              <a:t>构象几何结构优化</a:t>
            </a:r>
            <a:endParaRPr lang="en-US" altLang="zh-CN" sz="2000" dirty="0"/>
          </a:p>
          <a:p>
            <a:pPr algn="ctr"/>
            <a:r>
              <a:rPr lang="en-US" altLang="zh-CN" sz="2000" dirty="0"/>
              <a:t>+</a:t>
            </a:r>
          </a:p>
          <a:p>
            <a:pPr algn="ctr"/>
            <a:r>
              <a:rPr lang="zh-CN" altLang="en-US" sz="2000" dirty="0"/>
              <a:t>单点频率计算</a:t>
            </a:r>
          </a:p>
        </p:txBody>
      </p:sp>
      <p:sp>
        <p:nvSpPr>
          <p:cNvPr id="18" name="文本框 17">
            <a:extLst>
              <a:ext uri="{FF2B5EF4-FFF2-40B4-BE49-F238E27FC236}">
                <a16:creationId xmlns:a16="http://schemas.microsoft.com/office/drawing/2014/main" id="{FF35004F-0073-470F-BA1D-05C3F677FB11}"/>
              </a:ext>
            </a:extLst>
          </p:cNvPr>
          <p:cNvSpPr txBox="1"/>
          <p:nvPr/>
        </p:nvSpPr>
        <p:spPr>
          <a:xfrm>
            <a:off x="5155718" y="4633583"/>
            <a:ext cx="2357120" cy="461665"/>
          </a:xfrm>
          <a:prstGeom prst="rect">
            <a:avLst/>
          </a:prstGeom>
          <a:noFill/>
        </p:spPr>
        <p:txBody>
          <a:bodyPr wrap="square" rtlCol="0">
            <a:spAutoFit/>
          </a:bodyPr>
          <a:lstStyle/>
          <a:p>
            <a:pPr algn="ctr"/>
            <a:r>
              <a:rPr lang="zh-CN" altLang="en-US" sz="2400" dirty="0"/>
              <a:t>构象</a:t>
            </a:r>
            <a:r>
              <a:rPr lang="en-US" altLang="zh-CN" sz="2400" dirty="0"/>
              <a:t>ECD</a:t>
            </a:r>
            <a:r>
              <a:rPr lang="zh-CN" altLang="en-US" sz="2400" dirty="0"/>
              <a:t>谱计算</a:t>
            </a:r>
          </a:p>
        </p:txBody>
      </p:sp>
      <p:sp>
        <p:nvSpPr>
          <p:cNvPr id="19" name="文本框 18">
            <a:extLst>
              <a:ext uri="{FF2B5EF4-FFF2-40B4-BE49-F238E27FC236}">
                <a16:creationId xmlns:a16="http://schemas.microsoft.com/office/drawing/2014/main" id="{0370EE42-170A-4BD8-8C2C-FDA3EDEF121A}"/>
              </a:ext>
            </a:extLst>
          </p:cNvPr>
          <p:cNvSpPr txBox="1"/>
          <p:nvPr/>
        </p:nvSpPr>
        <p:spPr>
          <a:xfrm>
            <a:off x="4976076" y="1759422"/>
            <a:ext cx="2566704" cy="707886"/>
          </a:xfrm>
          <a:prstGeom prst="rect">
            <a:avLst/>
          </a:prstGeom>
          <a:noFill/>
        </p:spPr>
        <p:txBody>
          <a:bodyPr wrap="square" rtlCol="0">
            <a:spAutoFit/>
          </a:bodyPr>
          <a:lstStyle/>
          <a:p>
            <a:pPr algn="ctr"/>
            <a:r>
              <a:rPr lang="zh-CN" altLang="en-US" sz="2000" dirty="0"/>
              <a:t>构象</a:t>
            </a:r>
            <a:r>
              <a:rPr lang="en-US" altLang="zh-CN" sz="2000" dirty="0"/>
              <a:t>ECD</a:t>
            </a:r>
            <a:r>
              <a:rPr lang="zh-CN" altLang="en-US" sz="2000" dirty="0"/>
              <a:t>谱的</a:t>
            </a:r>
            <a:endParaRPr lang="en-US" altLang="zh-CN" sz="2000" dirty="0"/>
          </a:p>
          <a:p>
            <a:pPr algn="ctr"/>
            <a:r>
              <a:rPr lang="en-US" altLang="zh-CN" sz="2000" dirty="0"/>
              <a:t>Boltzmann</a:t>
            </a:r>
            <a:r>
              <a:rPr lang="zh-CN" altLang="en-US" sz="2000" dirty="0"/>
              <a:t>加权平均</a:t>
            </a:r>
          </a:p>
        </p:txBody>
      </p:sp>
      <p:sp>
        <p:nvSpPr>
          <p:cNvPr id="20" name="文本框 19">
            <a:extLst>
              <a:ext uri="{FF2B5EF4-FFF2-40B4-BE49-F238E27FC236}">
                <a16:creationId xmlns:a16="http://schemas.microsoft.com/office/drawing/2014/main" id="{1C037A8D-4C76-44A5-82CE-55847541341C}"/>
              </a:ext>
            </a:extLst>
          </p:cNvPr>
          <p:cNvSpPr txBox="1"/>
          <p:nvPr/>
        </p:nvSpPr>
        <p:spPr>
          <a:xfrm>
            <a:off x="9235439" y="1942166"/>
            <a:ext cx="2357120" cy="461665"/>
          </a:xfrm>
          <a:prstGeom prst="rect">
            <a:avLst/>
          </a:prstGeom>
          <a:noFill/>
        </p:spPr>
        <p:txBody>
          <a:bodyPr wrap="square" rtlCol="0">
            <a:spAutoFit/>
          </a:bodyPr>
          <a:lstStyle/>
          <a:p>
            <a:pPr algn="ctr"/>
            <a:r>
              <a:rPr lang="zh-CN" altLang="en-US" sz="2400" dirty="0"/>
              <a:t>谱图比较</a:t>
            </a:r>
            <a:endParaRPr lang="zh-CN" altLang="en-US" dirty="0"/>
          </a:p>
        </p:txBody>
      </p:sp>
      <p:sp>
        <p:nvSpPr>
          <p:cNvPr id="21" name="文本框 20">
            <a:extLst>
              <a:ext uri="{FF2B5EF4-FFF2-40B4-BE49-F238E27FC236}">
                <a16:creationId xmlns:a16="http://schemas.microsoft.com/office/drawing/2014/main" id="{F7AB4E20-0866-4E32-8541-101251474D3A}"/>
              </a:ext>
            </a:extLst>
          </p:cNvPr>
          <p:cNvSpPr txBox="1"/>
          <p:nvPr/>
        </p:nvSpPr>
        <p:spPr>
          <a:xfrm>
            <a:off x="8666481" y="4171042"/>
            <a:ext cx="3168179" cy="1200329"/>
          </a:xfrm>
          <a:prstGeom prst="rect">
            <a:avLst/>
          </a:prstGeom>
          <a:noFill/>
        </p:spPr>
        <p:txBody>
          <a:bodyPr wrap="square" rtlCol="0">
            <a:spAutoFit/>
          </a:bodyPr>
          <a:lstStyle/>
          <a:p>
            <a:r>
              <a:rPr lang="zh-CN" altLang="en-US" b="1" dirty="0"/>
              <a:t>构象搜索</a:t>
            </a:r>
            <a:r>
              <a:rPr lang="zh-CN" altLang="en-US" dirty="0"/>
              <a:t>与</a:t>
            </a:r>
            <a:r>
              <a:rPr lang="zh-CN" altLang="en-US" b="1" dirty="0"/>
              <a:t>构象比例</a:t>
            </a:r>
            <a:r>
              <a:rPr lang="zh-CN" altLang="en-US" dirty="0"/>
              <a:t>对理论计算最终得到的</a:t>
            </a:r>
            <a:r>
              <a:rPr lang="en-US" altLang="zh-CN" dirty="0"/>
              <a:t>ECD</a:t>
            </a:r>
            <a:r>
              <a:rPr lang="zh-CN" altLang="en-US" dirty="0"/>
              <a:t>谱影响很大，二者的准确性很大程度上决定计算结果的可靠性</a:t>
            </a:r>
          </a:p>
        </p:txBody>
      </p:sp>
      <p:sp>
        <p:nvSpPr>
          <p:cNvPr id="22" name="文本框 21">
            <a:extLst>
              <a:ext uri="{FF2B5EF4-FFF2-40B4-BE49-F238E27FC236}">
                <a16:creationId xmlns:a16="http://schemas.microsoft.com/office/drawing/2014/main" id="{F62A7A1B-D727-46A2-A642-4175AF03A0D9}"/>
              </a:ext>
            </a:extLst>
          </p:cNvPr>
          <p:cNvSpPr txBox="1"/>
          <p:nvPr/>
        </p:nvSpPr>
        <p:spPr>
          <a:xfrm>
            <a:off x="684197" y="6002432"/>
            <a:ext cx="2627518" cy="369332"/>
          </a:xfrm>
          <a:prstGeom prst="rect">
            <a:avLst/>
          </a:prstGeom>
          <a:noFill/>
        </p:spPr>
        <p:txBody>
          <a:bodyPr wrap="square" rtlCol="0">
            <a:spAutoFit/>
          </a:bodyPr>
          <a:lstStyle/>
          <a:p>
            <a:r>
              <a:rPr lang="en-US" altLang="zh-CN" sz="1800" dirty="0" err="1">
                <a:solidFill>
                  <a:schemeClr val="tx1">
                    <a:lumMod val="85000"/>
                    <a:lumOff val="15000"/>
                  </a:schemeClr>
                </a:solidFill>
                <a:latin typeface="Times New Roman" panose="02020603050405020304" pitchFamily="18" charset="0"/>
                <a:cs typeface="Times New Roman" panose="02020603050405020304" pitchFamily="18" charset="0"/>
              </a:rPr>
              <a:t>Pescitelli</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 &amp; </a:t>
            </a:r>
            <a:r>
              <a:rPr lang="en-US" altLang="zh-CN" sz="1800" dirty="0">
                <a:solidFill>
                  <a:schemeClr val="tx1">
                    <a:lumMod val="85000"/>
                    <a:lumOff val="15000"/>
                  </a:schemeClr>
                </a:solidFill>
                <a:latin typeface="Times New Roman" panose="02020603050405020304" pitchFamily="18" charset="0"/>
                <a:cs typeface="Times New Roman" panose="02020603050405020304" pitchFamily="18" charset="0"/>
              </a:rPr>
              <a:t>Bruhn, 2016</a:t>
            </a:r>
            <a:endParaRPr lang="zh-CN" altLang="en-US" dirty="0"/>
          </a:p>
        </p:txBody>
      </p:sp>
    </p:spTree>
    <p:extLst>
      <p:ext uri="{BB962C8B-B14F-4D97-AF65-F5344CB8AC3E}">
        <p14:creationId xmlns:p14="http://schemas.microsoft.com/office/powerpoint/2010/main" val="1531488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98F85999-119C-418E-8E5B-F43DE67F2B73}"/>
              </a:ext>
            </a:extLst>
          </p:cNvPr>
          <p:cNvSpPr>
            <a:spLocks noGrp="1"/>
          </p:cNvSpPr>
          <p:nvPr>
            <p:ph type="body" sz="quarter" idx="10"/>
          </p:nvPr>
        </p:nvSpPr>
        <p:spPr/>
        <p:txBody>
          <a:bodyPr/>
          <a:lstStyle/>
          <a:p>
            <a:r>
              <a:rPr lang="zh-CN" altLang="en-US" dirty="0"/>
              <a:t>构象搜索</a:t>
            </a:r>
          </a:p>
        </p:txBody>
      </p:sp>
      <p:sp>
        <p:nvSpPr>
          <p:cNvPr id="2" name="文本框 1">
            <a:extLst>
              <a:ext uri="{FF2B5EF4-FFF2-40B4-BE49-F238E27FC236}">
                <a16:creationId xmlns:a16="http://schemas.microsoft.com/office/drawing/2014/main" id="{824E53C2-A112-4A94-B2DC-85C5F8AFB604}"/>
              </a:ext>
            </a:extLst>
          </p:cNvPr>
          <p:cNvSpPr txBox="1"/>
          <p:nvPr/>
        </p:nvSpPr>
        <p:spPr>
          <a:xfrm>
            <a:off x="684197" y="1639956"/>
            <a:ext cx="4653116" cy="369332"/>
          </a:xfrm>
          <a:prstGeom prst="rect">
            <a:avLst/>
          </a:prstGeom>
          <a:noFill/>
        </p:spPr>
        <p:txBody>
          <a:bodyPr wrap="square" rtlCol="0">
            <a:spAutoFit/>
          </a:bodyPr>
          <a:lstStyle/>
          <a:p>
            <a:r>
              <a:rPr lang="en-US" altLang="zh-CN" dirty="0"/>
              <a:t>Spartan 14 —— MMFF</a:t>
            </a:r>
            <a:r>
              <a:rPr lang="zh-CN" altLang="en-US" dirty="0"/>
              <a:t>力场方法</a:t>
            </a:r>
          </a:p>
        </p:txBody>
      </p:sp>
      <p:sp>
        <p:nvSpPr>
          <p:cNvPr id="14" name="文本框 13">
            <a:extLst>
              <a:ext uri="{FF2B5EF4-FFF2-40B4-BE49-F238E27FC236}">
                <a16:creationId xmlns:a16="http://schemas.microsoft.com/office/drawing/2014/main" id="{FA614F9D-A431-4737-8328-6658E725F420}"/>
              </a:ext>
            </a:extLst>
          </p:cNvPr>
          <p:cNvSpPr txBox="1"/>
          <p:nvPr/>
        </p:nvSpPr>
        <p:spPr>
          <a:xfrm>
            <a:off x="684197" y="2740093"/>
            <a:ext cx="5835873" cy="369332"/>
          </a:xfrm>
          <a:prstGeom prst="rect">
            <a:avLst/>
          </a:prstGeom>
          <a:noFill/>
        </p:spPr>
        <p:txBody>
          <a:bodyPr wrap="square" rtlCol="0">
            <a:spAutoFit/>
          </a:bodyPr>
          <a:lstStyle/>
          <a:p>
            <a:r>
              <a:rPr lang="zh-CN" altLang="en-US" dirty="0"/>
              <a:t>搜索</a:t>
            </a:r>
            <a:r>
              <a:rPr lang="zh-CN" altLang="en-US" b="1" dirty="0"/>
              <a:t>室温</a:t>
            </a:r>
            <a:r>
              <a:rPr lang="zh-CN" altLang="en-US" dirty="0"/>
              <a:t>下每个手性分子能量较低的几个构象</a:t>
            </a:r>
          </a:p>
        </p:txBody>
      </p:sp>
      <p:sp>
        <p:nvSpPr>
          <p:cNvPr id="15" name="文本框 14">
            <a:extLst>
              <a:ext uri="{FF2B5EF4-FFF2-40B4-BE49-F238E27FC236}">
                <a16:creationId xmlns:a16="http://schemas.microsoft.com/office/drawing/2014/main" id="{6751FF6F-7F45-473B-B402-75BABD31AAB3}"/>
              </a:ext>
            </a:extLst>
          </p:cNvPr>
          <p:cNvSpPr txBox="1"/>
          <p:nvPr/>
        </p:nvSpPr>
        <p:spPr>
          <a:xfrm>
            <a:off x="684197" y="3840231"/>
            <a:ext cx="8310716" cy="369332"/>
          </a:xfrm>
          <a:prstGeom prst="rect">
            <a:avLst/>
          </a:prstGeom>
          <a:noFill/>
        </p:spPr>
        <p:txBody>
          <a:bodyPr wrap="square" rtlCol="0">
            <a:spAutoFit/>
          </a:bodyPr>
          <a:lstStyle/>
          <a:p>
            <a:r>
              <a:rPr lang="zh-CN" altLang="en-US" dirty="0"/>
              <a:t>对构象进行粗略的几何结构优化，计算出各构象能量和相应</a:t>
            </a:r>
            <a:r>
              <a:rPr lang="en-US" altLang="zh-CN" dirty="0"/>
              <a:t>Boltzmann</a:t>
            </a:r>
            <a:r>
              <a:rPr lang="zh-CN" altLang="en-US" dirty="0"/>
              <a:t>分布概率</a:t>
            </a:r>
          </a:p>
        </p:txBody>
      </p:sp>
      <p:pic>
        <p:nvPicPr>
          <p:cNvPr id="17" name="图片 16">
            <a:extLst>
              <a:ext uri="{FF2B5EF4-FFF2-40B4-BE49-F238E27FC236}">
                <a16:creationId xmlns:a16="http://schemas.microsoft.com/office/drawing/2014/main" id="{11B61AF9-9C1A-4000-81CC-390F9EF513FF}"/>
              </a:ext>
            </a:extLst>
          </p:cNvPr>
          <p:cNvPicPr>
            <a:picLocks noChangeAspect="1"/>
          </p:cNvPicPr>
          <p:nvPr/>
        </p:nvPicPr>
        <p:blipFill>
          <a:blip r:embed="rId3"/>
          <a:stretch>
            <a:fillRect/>
          </a:stretch>
        </p:blipFill>
        <p:spPr>
          <a:xfrm>
            <a:off x="4981575" y="4775131"/>
            <a:ext cx="2228850" cy="885825"/>
          </a:xfrm>
          <a:prstGeom prst="rect">
            <a:avLst/>
          </a:prstGeom>
        </p:spPr>
      </p:pic>
    </p:spTree>
    <p:extLst>
      <p:ext uri="{BB962C8B-B14F-4D97-AF65-F5344CB8AC3E}">
        <p14:creationId xmlns:p14="http://schemas.microsoft.com/office/powerpoint/2010/main" val="4122099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5B0A396-A9CF-4579-9AC8-AE5D33D60460}"/>
              </a:ext>
            </a:extLst>
          </p:cNvPr>
          <p:cNvSpPr>
            <a:spLocks noGrp="1"/>
          </p:cNvSpPr>
          <p:nvPr>
            <p:ph type="body" sz="quarter" idx="10"/>
          </p:nvPr>
        </p:nvSpPr>
        <p:spPr>
          <a:xfrm>
            <a:off x="684197" y="209665"/>
            <a:ext cx="7764064" cy="538877"/>
          </a:xfrm>
        </p:spPr>
        <p:txBody>
          <a:bodyPr/>
          <a:lstStyle/>
          <a:p>
            <a:r>
              <a:rPr lang="zh-CN" altLang="en-US" dirty="0"/>
              <a:t>构象几何结构优化</a:t>
            </a:r>
            <a:r>
              <a:rPr lang="en-US" altLang="zh-CN" dirty="0"/>
              <a:t>+</a:t>
            </a:r>
            <a:r>
              <a:rPr lang="zh-CN" altLang="en-US" dirty="0"/>
              <a:t>单点频率计算</a:t>
            </a:r>
          </a:p>
        </p:txBody>
      </p:sp>
      <p:sp>
        <p:nvSpPr>
          <p:cNvPr id="4" name="文本框 3">
            <a:extLst>
              <a:ext uri="{FF2B5EF4-FFF2-40B4-BE49-F238E27FC236}">
                <a16:creationId xmlns:a16="http://schemas.microsoft.com/office/drawing/2014/main" id="{2B923703-929D-4847-9A04-ECBAEC6C849B}"/>
              </a:ext>
            </a:extLst>
          </p:cNvPr>
          <p:cNvSpPr txBox="1"/>
          <p:nvPr/>
        </p:nvSpPr>
        <p:spPr>
          <a:xfrm>
            <a:off x="684197" y="1530622"/>
            <a:ext cx="10477446" cy="369332"/>
          </a:xfrm>
          <a:prstGeom prst="rect">
            <a:avLst/>
          </a:prstGeom>
          <a:noFill/>
        </p:spPr>
        <p:txBody>
          <a:bodyPr wrap="square" rtlCol="0">
            <a:spAutoFit/>
          </a:bodyPr>
          <a:lstStyle/>
          <a:p>
            <a:r>
              <a:rPr lang="zh-CN" altLang="en-US" dirty="0"/>
              <a:t>选出上一步搜索出的构象中能量较低</a:t>
            </a:r>
            <a:r>
              <a:rPr lang="en-US" altLang="zh-CN" dirty="0"/>
              <a:t>/</a:t>
            </a:r>
            <a:r>
              <a:rPr lang="zh-CN" altLang="en-US" dirty="0"/>
              <a:t>分布概率较高的构象 </a:t>
            </a:r>
            <a:r>
              <a:rPr lang="en-US" altLang="zh-CN" dirty="0"/>
              <a:t>—— Threshold</a:t>
            </a:r>
            <a:r>
              <a:rPr lang="zh-CN" altLang="en-US" dirty="0"/>
              <a:t>：</a:t>
            </a:r>
            <a:r>
              <a:rPr lang="en-US" altLang="zh-CN" dirty="0"/>
              <a:t>3kcal/mol</a:t>
            </a:r>
            <a:endParaRPr lang="zh-CN" altLang="en-US" dirty="0"/>
          </a:p>
        </p:txBody>
      </p:sp>
      <p:sp>
        <p:nvSpPr>
          <p:cNvPr id="5" name="文本框 4">
            <a:extLst>
              <a:ext uri="{FF2B5EF4-FFF2-40B4-BE49-F238E27FC236}">
                <a16:creationId xmlns:a16="http://schemas.microsoft.com/office/drawing/2014/main" id="{29DBD403-C53F-4BBE-955B-53FAE2170F2B}"/>
              </a:ext>
            </a:extLst>
          </p:cNvPr>
          <p:cNvSpPr txBox="1"/>
          <p:nvPr/>
        </p:nvSpPr>
        <p:spPr>
          <a:xfrm>
            <a:off x="684197" y="2490194"/>
            <a:ext cx="10477446" cy="369332"/>
          </a:xfrm>
          <a:prstGeom prst="rect">
            <a:avLst/>
          </a:prstGeom>
          <a:noFill/>
        </p:spPr>
        <p:txBody>
          <a:bodyPr wrap="square" rtlCol="0">
            <a:spAutoFit/>
          </a:bodyPr>
          <a:lstStyle/>
          <a:p>
            <a:r>
              <a:rPr lang="zh-CN" altLang="en-US" dirty="0"/>
              <a:t>用</a:t>
            </a:r>
            <a:r>
              <a:rPr lang="en-US" altLang="zh-CN" dirty="0"/>
              <a:t>VASP</a:t>
            </a:r>
            <a:r>
              <a:rPr lang="zh-CN" altLang="en-US" dirty="0"/>
              <a:t>对选出的构象进行更高精度的几何结构优化和单点频率计算，给出零点校正的总能</a:t>
            </a:r>
          </a:p>
        </p:txBody>
      </p:sp>
      <p:sp>
        <p:nvSpPr>
          <p:cNvPr id="6" name="文本框 5">
            <a:extLst>
              <a:ext uri="{FF2B5EF4-FFF2-40B4-BE49-F238E27FC236}">
                <a16:creationId xmlns:a16="http://schemas.microsoft.com/office/drawing/2014/main" id="{5FF7A37C-FC0F-48CD-AB79-2F3C2EB04F61}"/>
              </a:ext>
            </a:extLst>
          </p:cNvPr>
          <p:cNvSpPr txBox="1"/>
          <p:nvPr/>
        </p:nvSpPr>
        <p:spPr>
          <a:xfrm>
            <a:off x="684197" y="3465805"/>
            <a:ext cx="1363264" cy="369332"/>
          </a:xfrm>
          <a:prstGeom prst="rect">
            <a:avLst/>
          </a:prstGeom>
          <a:noFill/>
        </p:spPr>
        <p:txBody>
          <a:bodyPr wrap="square" rtlCol="0">
            <a:spAutoFit/>
          </a:bodyPr>
          <a:lstStyle/>
          <a:p>
            <a:r>
              <a:rPr lang="zh-CN" altLang="en-US" dirty="0"/>
              <a:t>基组：</a:t>
            </a:r>
            <a:r>
              <a:rPr lang="en-US" altLang="zh-CN" dirty="0"/>
              <a:t>PW</a:t>
            </a:r>
            <a:endParaRPr lang="zh-CN" altLang="en-US" dirty="0"/>
          </a:p>
        </p:txBody>
      </p:sp>
      <p:sp>
        <p:nvSpPr>
          <p:cNvPr id="7" name="文本框 6">
            <a:extLst>
              <a:ext uri="{FF2B5EF4-FFF2-40B4-BE49-F238E27FC236}">
                <a16:creationId xmlns:a16="http://schemas.microsoft.com/office/drawing/2014/main" id="{25B283BD-68AC-459C-A80E-BF621959CFCB}"/>
              </a:ext>
            </a:extLst>
          </p:cNvPr>
          <p:cNvSpPr txBox="1"/>
          <p:nvPr/>
        </p:nvSpPr>
        <p:spPr>
          <a:xfrm>
            <a:off x="2483180" y="3465805"/>
            <a:ext cx="1939733" cy="369332"/>
          </a:xfrm>
          <a:prstGeom prst="rect">
            <a:avLst/>
          </a:prstGeom>
          <a:noFill/>
        </p:spPr>
        <p:txBody>
          <a:bodyPr wrap="square" rtlCol="0">
            <a:spAutoFit/>
          </a:bodyPr>
          <a:lstStyle/>
          <a:p>
            <a:r>
              <a:rPr lang="zh-CN" altLang="en-US" dirty="0"/>
              <a:t>泛函：</a:t>
            </a:r>
            <a:r>
              <a:rPr lang="en-US" altLang="zh-CN" dirty="0"/>
              <a:t>GGA-PBE</a:t>
            </a:r>
            <a:endParaRPr lang="zh-CN" altLang="en-US" dirty="0"/>
          </a:p>
        </p:txBody>
      </p:sp>
      <p:sp>
        <p:nvSpPr>
          <p:cNvPr id="8" name="文本框 7">
            <a:extLst>
              <a:ext uri="{FF2B5EF4-FFF2-40B4-BE49-F238E27FC236}">
                <a16:creationId xmlns:a16="http://schemas.microsoft.com/office/drawing/2014/main" id="{331A8E6B-816A-47C0-9839-4FA3C27A4381}"/>
              </a:ext>
            </a:extLst>
          </p:cNvPr>
          <p:cNvSpPr txBox="1"/>
          <p:nvPr/>
        </p:nvSpPr>
        <p:spPr>
          <a:xfrm>
            <a:off x="4858632" y="3449766"/>
            <a:ext cx="1798983" cy="369332"/>
          </a:xfrm>
          <a:prstGeom prst="rect">
            <a:avLst/>
          </a:prstGeom>
          <a:noFill/>
        </p:spPr>
        <p:txBody>
          <a:bodyPr wrap="square" rtlCol="0">
            <a:spAutoFit/>
          </a:bodyPr>
          <a:lstStyle/>
          <a:p>
            <a:r>
              <a:rPr lang="zh-CN" altLang="en-US" dirty="0"/>
              <a:t>赝势：</a:t>
            </a:r>
            <a:r>
              <a:rPr lang="en-US" altLang="zh-CN" dirty="0"/>
              <a:t>PAW</a:t>
            </a:r>
            <a:endParaRPr lang="zh-CN" altLang="en-US" dirty="0"/>
          </a:p>
        </p:txBody>
      </p:sp>
      <p:sp>
        <p:nvSpPr>
          <p:cNvPr id="9" name="文本框 8">
            <a:extLst>
              <a:ext uri="{FF2B5EF4-FFF2-40B4-BE49-F238E27FC236}">
                <a16:creationId xmlns:a16="http://schemas.microsoft.com/office/drawing/2014/main" id="{65971DD2-03FB-4794-8C8A-8FF889890493}"/>
              </a:ext>
            </a:extLst>
          </p:cNvPr>
          <p:cNvSpPr txBox="1"/>
          <p:nvPr/>
        </p:nvSpPr>
        <p:spPr>
          <a:xfrm>
            <a:off x="684197" y="4409338"/>
            <a:ext cx="10477446" cy="369332"/>
          </a:xfrm>
          <a:prstGeom prst="rect">
            <a:avLst/>
          </a:prstGeom>
          <a:noFill/>
        </p:spPr>
        <p:txBody>
          <a:bodyPr wrap="square" rtlCol="0">
            <a:spAutoFit/>
          </a:bodyPr>
          <a:lstStyle/>
          <a:p>
            <a:r>
              <a:rPr lang="zh-CN" altLang="en-US" dirty="0"/>
              <a:t>根据更精确的总能给出各构象更精确的</a:t>
            </a:r>
            <a:r>
              <a:rPr lang="en-US" altLang="zh-CN" dirty="0"/>
              <a:t>Boltzmann</a:t>
            </a:r>
            <a:r>
              <a:rPr lang="zh-CN" altLang="en-US" dirty="0"/>
              <a:t>分布概率</a:t>
            </a:r>
          </a:p>
        </p:txBody>
      </p:sp>
      <p:sp>
        <p:nvSpPr>
          <p:cNvPr id="12" name="文本框 11">
            <a:extLst>
              <a:ext uri="{FF2B5EF4-FFF2-40B4-BE49-F238E27FC236}">
                <a16:creationId xmlns:a16="http://schemas.microsoft.com/office/drawing/2014/main" id="{66ABDA9C-0BB0-4AC5-8BFA-179A2AB47272}"/>
              </a:ext>
            </a:extLst>
          </p:cNvPr>
          <p:cNvSpPr txBox="1"/>
          <p:nvPr/>
        </p:nvSpPr>
        <p:spPr>
          <a:xfrm>
            <a:off x="684197" y="5384949"/>
            <a:ext cx="10477446" cy="369332"/>
          </a:xfrm>
          <a:prstGeom prst="rect">
            <a:avLst/>
          </a:prstGeom>
          <a:noFill/>
        </p:spPr>
        <p:txBody>
          <a:bodyPr wrap="square" rtlCol="0">
            <a:spAutoFit/>
          </a:bodyPr>
          <a:lstStyle/>
          <a:p>
            <a:r>
              <a:rPr lang="zh-CN" altLang="en-US" dirty="0"/>
              <a:t>必要时考虑</a:t>
            </a:r>
            <a:r>
              <a:rPr lang="en-US" altLang="zh-CN" dirty="0"/>
              <a:t>PCM</a:t>
            </a:r>
            <a:r>
              <a:rPr lang="zh-CN" altLang="en-US" dirty="0"/>
              <a:t>、</a:t>
            </a:r>
            <a:r>
              <a:rPr lang="en-US" altLang="zh-CN" dirty="0"/>
              <a:t>COSMO</a:t>
            </a:r>
            <a:r>
              <a:rPr lang="zh-CN" altLang="en-US" dirty="0"/>
              <a:t>或</a:t>
            </a:r>
            <a:r>
              <a:rPr lang="en-US" altLang="zh-CN" dirty="0"/>
              <a:t>SMD</a:t>
            </a:r>
            <a:r>
              <a:rPr lang="zh-CN" altLang="en-US" dirty="0"/>
              <a:t>等溶剂化效应的影响</a:t>
            </a:r>
          </a:p>
        </p:txBody>
      </p:sp>
    </p:spTree>
    <p:extLst>
      <p:ext uri="{BB962C8B-B14F-4D97-AF65-F5344CB8AC3E}">
        <p14:creationId xmlns:p14="http://schemas.microsoft.com/office/powerpoint/2010/main" val="8720793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963FCF6-76DF-49A1-921F-7CF66AFB8285}"/>
              </a:ext>
            </a:extLst>
          </p:cNvPr>
          <p:cNvSpPr>
            <a:spLocks noGrp="1"/>
          </p:cNvSpPr>
          <p:nvPr>
            <p:ph type="body" sz="quarter" idx="10"/>
          </p:nvPr>
        </p:nvSpPr>
        <p:spPr/>
        <p:txBody>
          <a:bodyPr/>
          <a:lstStyle/>
          <a:p>
            <a:r>
              <a:rPr lang="zh-CN" altLang="en-US" dirty="0"/>
              <a:t>构象</a:t>
            </a:r>
            <a:r>
              <a:rPr lang="en-US" altLang="zh-CN" dirty="0"/>
              <a:t>ECD</a:t>
            </a:r>
            <a:r>
              <a:rPr lang="zh-CN" altLang="en-US" dirty="0"/>
              <a:t>谱计算</a:t>
            </a:r>
          </a:p>
        </p:txBody>
      </p:sp>
      <p:sp>
        <p:nvSpPr>
          <p:cNvPr id="5" name="文本框 4">
            <a:extLst>
              <a:ext uri="{FF2B5EF4-FFF2-40B4-BE49-F238E27FC236}">
                <a16:creationId xmlns:a16="http://schemas.microsoft.com/office/drawing/2014/main" id="{A8DE609E-E387-4806-9243-FA91DE59766C}"/>
              </a:ext>
            </a:extLst>
          </p:cNvPr>
          <p:cNvSpPr txBox="1"/>
          <p:nvPr/>
        </p:nvSpPr>
        <p:spPr>
          <a:xfrm>
            <a:off x="684197" y="1451109"/>
            <a:ext cx="10477446" cy="369332"/>
          </a:xfrm>
          <a:prstGeom prst="rect">
            <a:avLst/>
          </a:prstGeom>
          <a:noFill/>
        </p:spPr>
        <p:txBody>
          <a:bodyPr wrap="square" rtlCol="0">
            <a:spAutoFit/>
          </a:bodyPr>
          <a:lstStyle/>
          <a:p>
            <a:r>
              <a:rPr lang="zh-CN" altLang="en-US" b="1" dirty="0"/>
              <a:t>计算方法</a:t>
            </a:r>
            <a:r>
              <a:rPr lang="zh-CN" altLang="en-US" dirty="0"/>
              <a:t>：实时密度泛函方法（</a:t>
            </a:r>
            <a:r>
              <a:rPr lang="en-US" altLang="zh-CN" dirty="0"/>
              <a:t>RT-TDDFT</a:t>
            </a:r>
            <a:r>
              <a:rPr lang="zh-CN" altLang="en-US" dirty="0"/>
              <a:t>）</a:t>
            </a:r>
          </a:p>
        </p:txBody>
      </p:sp>
      <p:sp>
        <p:nvSpPr>
          <p:cNvPr id="6" name="文本框 5">
            <a:extLst>
              <a:ext uri="{FF2B5EF4-FFF2-40B4-BE49-F238E27FC236}">
                <a16:creationId xmlns:a16="http://schemas.microsoft.com/office/drawing/2014/main" id="{52CEE485-7F43-4939-955F-B8FF8FEC8A47}"/>
              </a:ext>
            </a:extLst>
          </p:cNvPr>
          <p:cNvSpPr txBox="1"/>
          <p:nvPr/>
        </p:nvSpPr>
        <p:spPr>
          <a:xfrm>
            <a:off x="684197" y="2338342"/>
            <a:ext cx="10477446" cy="369332"/>
          </a:xfrm>
          <a:prstGeom prst="rect">
            <a:avLst/>
          </a:prstGeom>
          <a:noFill/>
        </p:spPr>
        <p:txBody>
          <a:bodyPr wrap="square" rtlCol="0">
            <a:spAutoFit/>
          </a:bodyPr>
          <a:lstStyle/>
          <a:p>
            <a:r>
              <a:rPr lang="zh-CN" altLang="en-US" b="1" dirty="0"/>
              <a:t>理论方法</a:t>
            </a:r>
            <a:r>
              <a:rPr lang="zh-CN" altLang="en-US" dirty="0"/>
              <a:t>：通过求体系轨道角动量的傅里叶变换得到磁偶极矩进而计算出转动强度和</a:t>
            </a:r>
            <a:r>
              <a:rPr lang="en-US" altLang="zh-CN" dirty="0"/>
              <a:t>ECD</a:t>
            </a:r>
            <a:r>
              <a:rPr lang="zh-CN" altLang="en-US" dirty="0"/>
              <a:t>谱</a:t>
            </a:r>
          </a:p>
        </p:txBody>
      </p:sp>
      <p:pic>
        <p:nvPicPr>
          <p:cNvPr id="8" name="图片 7">
            <a:extLst>
              <a:ext uri="{FF2B5EF4-FFF2-40B4-BE49-F238E27FC236}">
                <a16:creationId xmlns:a16="http://schemas.microsoft.com/office/drawing/2014/main" id="{188E7FC8-4608-4E33-A690-E90FA1A72003}"/>
              </a:ext>
            </a:extLst>
          </p:cNvPr>
          <p:cNvPicPr>
            <a:picLocks noChangeAspect="1"/>
          </p:cNvPicPr>
          <p:nvPr/>
        </p:nvPicPr>
        <p:blipFill>
          <a:blip r:embed="rId3"/>
          <a:stretch>
            <a:fillRect/>
          </a:stretch>
        </p:blipFill>
        <p:spPr>
          <a:xfrm>
            <a:off x="4352923" y="4069201"/>
            <a:ext cx="3486150" cy="876300"/>
          </a:xfrm>
          <a:prstGeom prst="rect">
            <a:avLst/>
          </a:prstGeom>
        </p:spPr>
      </p:pic>
      <p:pic>
        <p:nvPicPr>
          <p:cNvPr id="10" name="图片 9">
            <a:extLst>
              <a:ext uri="{FF2B5EF4-FFF2-40B4-BE49-F238E27FC236}">
                <a16:creationId xmlns:a16="http://schemas.microsoft.com/office/drawing/2014/main" id="{A4C5CFF3-66CF-458D-BDDC-3917257B76C1}"/>
              </a:ext>
            </a:extLst>
          </p:cNvPr>
          <p:cNvPicPr>
            <a:picLocks noChangeAspect="1"/>
          </p:cNvPicPr>
          <p:nvPr/>
        </p:nvPicPr>
        <p:blipFill>
          <a:blip r:embed="rId4"/>
          <a:stretch>
            <a:fillRect/>
          </a:stretch>
        </p:blipFill>
        <p:spPr>
          <a:xfrm>
            <a:off x="4300535" y="5223752"/>
            <a:ext cx="3590925" cy="781050"/>
          </a:xfrm>
          <a:prstGeom prst="rect">
            <a:avLst/>
          </a:prstGeom>
        </p:spPr>
      </p:pic>
      <p:pic>
        <p:nvPicPr>
          <p:cNvPr id="12" name="图片 11">
            <a:extLst>
              <a:ext uri="{FF2B5EF4-FFF2-40B4-BE49-F238E27FC236}">
                <a16:creationId xmlns:a16="http://schemas.microsoft.com/office/drawing/2014/main" id="{738C3975-F1D4-4515-BF35-13EE57DE6D0C}"/>
              </a:ext>
            </a:extLst>
          </p:cNvPr>
          <p:cNvPicPr>
            <a:picLocks noChangeAspect="1"/>
          </p:cNvPicPr>
          <p:nvPr/>
        </p:nvPicPr>
        <p:blipFill>
          <a:blip r:embed="rId5"/>
          <a:stretch>
            <a:fillRect/>
          </a:stretch>
        </p:blipFill>
        <p:spPr>
          <a:xfrm>
            <a:off x="4024312" y="2952750"/>
            <a:ext cx="4143375" cy="838200"/>
          </a:xfrm>
          <a:prstGeom prst="rect">
            <a:avLst/>
          </a:prstGeom>
        </p:spPr>
      </p:pic>
      <p:sp>
        <p:nvSpPr>
          <p:cNvPr id="15" name="文本框 14">
            <a:extLst>
              <a:ext uri="{FF2B5EF4-FFF2-40B4-BE49-F238E27FC236}">
                <a16:creationId xmlns:a16="http://schemas.microsoft.com/office/drawing/2014/main" id="{350495AC-D01A-4C29-A186-EAA6F06BAE35}"/>
              </a:ext>
            </a:extLst>
          </p:cNvPr>
          <p:cNvSpPr txBox="1"/>
          <p:nvPr/>
        </p:nvSpPr>
        <p:spPr>
          <a:xfrm>
            <a:off x="505293" y="6058631"/>
            <a:ext cx="4792264" cy="369332"/>
          </a:xfrm>
          <a:prstGeom prst="rect">
            <a:avLst/>
          </a:prstGeom>
          <a:noFill/>
        </p:spPr>
        <p:txBody>
          <a:bodyPr wrap="square" rtlCol="0">
            <a:spAutoFit/>
          </a:bodyPr>
          <a:lstStyle/>
          <a:p>
            <a:r>
              <a:rPr lang="en-US" altLang="zh-CN" sz="1800" dirty="0" err="1">
                <a:solidFill>
                  <a:schemeClr val="tx1">
                    <a:lumMod val="85000"/>
                    <a:lumOff val="15000"/>
                  </a:schemeClr>
                </a:solidFill>
                <a:latin typeface="Times New Roman" panose="02020603050405020304" pitchFamily="18" charset="0"/>
                <a:cs typeface="Times New Roman" panose="02020603050405020304" pitchFamily="18" charset="0"/>
              </a:rPr>
              <a:t>Makkonen</a:t>
            </a:r>
            <a:r>
              <a:rPr lang="en-US" altLang="zh-CN" sz="1800" dirty="0">
                <a:solidFill>
                  <a:schemeClr val="tx1">
                    <a:lumMod val="85000"/>
                    <a:lumOff val="15000"/>
                  </a:schemeClr>
                </a:solidFill>
                <a:latin typeface="Times New Roman" panose="02020603050405020304" pitchFamily="18" charset="0"/>
                <a:cs typeface="Times New Roman" panose="02020603050405020304" pitchFamily="18" charset="0"/>
              </a:rPr>
              <a:t> et al., 2020; Varsano et al., 2009</a:t>
            </a:r>
            <a:endParaRPr lang="zh-CN" altLang="en-US" dirty="0"/>
          </a:p>
        </p:txBody>
      </p:sp>
      <p:sp>
        <p:nvSpPr>
          <p:cNvPr id="16" name="文本框 15">
            <a:extLst>
              <a:ext uri="{FF2B5EF4-FFF2-40B4-BE49-F238E27FC236}">
                <a16:creationId xmlns:a16="http://schemas.microsoft.com/office/drawing/2014/main" id="{90A6BCC9-5F3B-4D53-B8CE-236FD3470624}"/>
              </a:ext>
            </a:extLst>
          </p:cNvPr>
          <p:cNvSpPr txBox="1"/>
          <p:nvPr/>
        </p:nvSpPr>
        <p:spPr>
          <a:xfrm>
            <a:off x="8009226" y="6058631"/>
            <a:ext cx="2911022" cy="369332"/>
          </a:xfrm>
          <a:prstGeom prst="rect">
            <a:avLst/>
          </a:prstGeom>
          <a:noFill/>
        </p:spPr>
        <p:txBody>
          <a:bodyPr wrap="square" rtlCol="0">
            <a:spAutoFit/>
          </a:bodyPr>
          <a:lstStyle/>
          <a:p>
            <a:r>
              <a:rPr lang="zh-CN" altLang="en-US" dirty="0"/>
              <a:t>分子动力学实时模拟计算</a:t>
            </a:r>
          </a:p>
        </p:txBody>
      </p:sp>
      <p:cxnSp>
        <p:nvCxnSpPr>
          <p:cNvPr id="18" name="直接箭头连接符 17">
            <a:extLst>
              <a:ext uri="{FF2B5EF4-FFF2-40B4-BE49-F238E27FC236}">
                <a16:creationId xmlns:a16="http://schemas.microsoft.com/office/drawing/2014/main" id="{8BEB7989-D776-4F14-A4F7-42FFDA149E3D}"/>
              </a:ext>
            </a:extLst>
          </p:cNvPr>
          <p:cNvCxnSpPr>
            <a:cxnSpLocks/>
            <a:stCxn id="16" idx="1"/>
          </p:cNvCxnSpPr>
          <p:nvPr/>
        </p:nvCxnSpPr>
        <p:spPr>
          <a:xfrm flipH="1" flipV="1">
            <a:off x="7147034" y="5801711"/>
            <a:ext cx="862192" cy="441586"/>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248D4C9D-905C-4415-9051-B2E6B9726690}"/>
              </a:ext>
            </a:extLst>
          </p:cNvPr>
          <p:cNvPicPr>
            <a:picLocks noChangeAspect="1"/>
          </p:cNvPicPr>
          <p:nvPr/>
        </p:nvPicPr>
        <p:blipFill>
          <a:blip r:embed="rId6"/>
          <a:stretch>
            <a:fillRect/>
          </a:stretch>
        </p:blipFill>
        <p:spPr>
          <a:xfrm>
            <a:off x="8949253" y="4006915"/>
            <a:ext cx="2943225" cy="752475"/>
          </a:xfrm>
          <a:prstGeom prst="rect">
            <a:avLst/>
          </a:prstGeom>
        </p:spPr>
      </p:pic>
      <p:cxnSp>
        <p:nvCxnSpPr>
          <p:cNvPr id="9" name="直接箭头连接符 8">
            <a:extLst>
              <a:ext uri="{FF2B5EF4-FFF2-40B4-BE49-F238E27FC236}">
                <a16:creationId xmlns:a16="http://schemas.microsoft.com/office/drawing/2014/main" id="{881DD8BA-B5C6-4BB1-99BD-2DCFE05F2BF8}"/>
              </a:ext>
            </a:extLst>
          </p:cNvPr>
          <p:cNvCxnSpPr>
            <a:stCxn id="4" idx="1"/>
          </p:cNvCxnSpPr>
          <p:nvPr/>
        </p:nvCxnSpPr>
        <p:spPr>
          <a:xfrm flipH="1" flipV="1">
            <a:off x="7891460" y="3546389"/>
            <a:ext cx="1057793" cy="836764"/>
          </a:xfrm>
          <a:prstGeom prst="straightConnector1">
            <a:avLst/>
          </a:prstGeom>
          <a:ln w="19050">
            <a:solidFill>
              <a:schemeClr val="accent1"/>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09748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963FCF6-76DF-49A1-921F-7CF66AFB8285}"/>
              </a:ext>
            </a:extLst>
          </p:cNvPr>
          <p:cNvSpPr>
            <a:spLocks noGrp="1"/>
          </p:cNvSpPr>
          <p:nvPr>
            <p:ph type="body" sz="quarter" idx="10"/>
          </p:nvPr>
        </p:nvSpPr>
        <p:spPr/>
        <p:txBody>
          <a:bodyPr/>
          <a:lstStyle/>
          <a:p>
            <a:r>
              <a:rPr lang="zh-CN" altLang="en-US" dirty="0"/>
              <a:t>构象</a:t>
            </a:r>
            <a:r>
              <a:rPr lang="en-US" altLang="zh-CN" dirty="0"/>
              <a:t>ECD</a:t>
            </a:r>
            <a:r>
              <a:rPr lang="zh-CN" altLang="en-US" dirty="0"/>
              <a:t>谱计算</a:t>
            </a:r>
          </a:p>
        </p:txBody>
      </p:sp>
      <p:sp>
        <p:nvSpPr>
          <p:cNvPr id="5" name="文本框 4">
            <a:extLst>
              <a:ext uri="{FF2B5EF4-FFF2-40B4-BE49-F238E27FC236}">
                <a16:creationId xmlns:a16="http://schemas.microsoft.com/office/drawing/2014/main" id="{A8DE609E-E387-4806-9243-FA91DE59766C}"/>
              </a:ext>
            </a:extLst>
          </p:cNvPr>
          <p:cNvSpPr txBox="1"/>
          <p:nvPr/>
        </p:nvSpPr>
        <p:spPr>
          <a:xfrm>
            <a:off x="684197" y="1451109"/>
            <a:ext cx="10477446" cy="369332"/>
          </a:xfrm>
          <a:prstGeom prst="rect">
            <a:avLst/>
          </a:prstGeom>
          <a:noFill/>
        </p:spPr>
        <p:txBody>
          <a:bodyPr wrap="square" rtlCol="0">
            <a:spAutoFit/>
          </a:bodyPr>
          <a:lstStyle/>
          <a:p>
            <a:r>
              <a:rPr lang="zh-CN" altLang="en-US" dirty="0"/>
              <a:t>使用不同的泛函基组配置计算各构象的</a:t>
            </a:r>
            <a:r>
              <a:rPr lang="en-US" altLang="zh-CN" dirty="0"/>
              <a:t>ECD</a:t>
            </a:r>
            <a:r>
              <a:rPr lang="zh-CN" altLang="en-US" dirty="0"/>
              <a:t>谱，和实验结果对比确定最佳配置</a:t>
            </a:r>
          </a:p>
        </p:txBody>
      </p:sp>
      <p:sp>
        <p:nvSpPr>
          <p:cNvPr id="6" name="文本框 5">
            <a:extLst>
              <a:ext uri="{FF2B5EF4-FFF2-40B4-BE49-F238E27FC236}">
                <a16:creationId xmlns:a16="http://schemas.microsoft.com/office/drawing/2014/main" id="{52CEE485-7F43-4939-955F-B8FF8FEC8A47}"/>
              </a:ext>
            </a:extLst>
          </p:cNvPr>
          <p:cNvSpPr txBox="1"/>
          <p:nvPr/>
        </p:nvSpPr>
        <p:spPr>
          <a:xfrm>
            <a:off x="932673" y="2696150"/>
            <a:ext cx="1472594" cy="369332"/>
          </a:xfrm>
          <a:prstGeom prst="rect">
            <a:avLst/>
          </a:prstGeom>
          <a:noFill/>
        </p:spPr>
        <p:txBody>
          <a:bodyPr wrap="square" rtlCol="0">
            <a:spAutoFit/>
          </a:bodyPr>
          <a:lstStyle/>
          <a:p>
            <a:r>
              <a:rPr lang="en-US" altLang="zh-CN" dirty="0"/>
              <a:t>B3LYP + PW</a:t>
            </a:r>
            <a:endParaRPr lang="zh-CN" altLang="en-US" dirty="0"/>
          </a:p>
        </p:txBody>
      </p:sp>
      <p:sp>
        <p:nvSpPr>
          <p:cNvPr id="9" name="文本框 8">
            <a:extLst>
              <a:ext uri="{FF2B5EF4-FFF2-40B4-BE49-F238E27FC236}">
                <a16:creationId xmlns:a16="http://schemas.microsoft.com/office/drawing/2014/main" id="{E408211F-B067-4A31-8C93-A9B3160364CB}"/>
              </a:ext>
            </a:extLst>
          </p:cNvPr>
          <p:cNvSpPr txBox="1"/>
          <p:nvPr/>
        </p:nvSpPr>
        <p:spPr>
          <a:xfrm>
            <a:off x="954835" y="3439052"/>
            <a:ext cx="1472594" cy="369332"/>
          </a:xfrm>
          <a:prstGeom prst="rect">
            <a:avLst/>
          </a:prstGeom>
          <a:noFill/>
        </p:spPr>
        <p:txBody>
          <a:bodyPr wrap="square" rtlCol="0">
            <a:spAutoFit/>
          </a:bodyPr>
          <a:lstStyle/>
          <a:p>
            <a:r>
              <a:rPr lang="en-US" altLang="zh-CN" dirty="0"/>
              <a:t>PBE0 + PW</a:t>
            </a:r>
            <a:endParaRPr lang="zh-CN" altLang="en-US" dirty="0"/>
          </a:p>
        </p:txBody>
      </p:sp>
      <p:sp>
        <p:nvSpPr>
          <p:cNvPr id="11" name="文本框 10">
            <a:extLst>
              <a:ext uri="{FF2B5EF4-FFF2-40B4-BE49-F238E27FC236}">
                <a16:creationId xmlns:a16="http://schemas.microsoft.com/office/drawing/2014/main" id="{C78E5F98-6627-4E04-85D5-FB93F63FF01A}"/>
              </a:ext>
            </a:extLst>
          </p:cNvPr>
          <p:cNvSpPr txBox="1"/>
          <p:nvPr/>
        </p:nvSpPr>
        <p:spPr>
          <a:xfrm>
            <a:off x="853160" y="4162077"/>
            <a:ext cx="1727699" cy="369332"/>
          </a:xfrm>
          <a:prstGeom prst="rect">
            <a:avLst/>
          </a:prstGeom>
          <a:noFill/>
        </p:spPr>
        <p:txBody>
          <a:bodyPr wrap="square" rtlCol="0">
            <a:spAutoFit/>
          </a:bodyPr>
          <a:lstStyle/>
          <a:p>
            <a:r>
              <a:rPr lang="en-US" altLang="zh-CN" dirty="0"/>
              <a:t>BL&amp;LYP + PW</a:t>
            </a:r>
            <a:endParaRPr lang="zh-CN" altLang="en-US" dirty="0"/>
          </a:p>
        </p:txBody>
      </p:sp>
      <p:sp>
        <p:nvSpPr>
          <p:cNvPr id="13" name="文本框 12">
            <a:extLst>
              <a:ext uri="{FF2B5EF4-FFF2-40B4-BE49-F238E27FC236}">
                <a16:creationId xmlns:a16="http://schemas.microsoft.com/office/drawing/2014/main" id="{4981E3CF-B629-4153-B60F-D4841F924E52}"/>
              </a:ext>
            </a:extLst>
          </p:cNvPr>
          <p:cNvSpPr txBox="1"/>
          <p:nvPr/>
        </p:nvSpPr>
        <p:spPr>
          <a:xfrm>
            <a:off x="3381015" y="2713523"/>
            <a:ext cx="2493012" cy="369332"/>
          </a:xfrm>
          <a:prstGeom prst="rect">
            <a:avLst/>
          </a:prstGeom>
          <a:noFill/>
        </p:spPr>
        <p:txBody>
          <a:bodyPr wrap="square" rtlCol="0">
            <a:spAutoFit/>
          </a:bodyPr>
          <a:lstStyle/>
          <a:p>
            <a:r>
              <a:rPr lang="en-US" altLang="zh-CN" dirty="0"/>
              <a:t>CAM-B3LYP + PW</a:t>
            </a:r>
            <a:endParaRPr lang="zh-CN" altLang="en-US" dirty="0"/>
          </a:p>
        </p:txBody>
      </p:sp>
      <p:sp>
        <p:nvSpPr>
          <p:cNvPr id="14" name="文本框 13">
            <a:extLst>
              <a:ext uri="{FF2B5EF4-FFF2-40B4-BE49-F238E27FC236}">
                <a16:creationId xmlns:a16="http://schemas.microsoft.com/office/drawing/2014/main" id="{8811C90B-7E2D-471B-B3FC-8B3E98F21EF8}"/>
              </a:ext>
            </a:extLst>
          </p:cNvPr>
          <p:cNvSpPr txBox="1"/>
          <p:nvPr/>
        </p:nvSpPr>
        <p:spPr>
          <a:xfrm>
            <a:off x="863099" y="2042524"/>
            <a:ext cx="1472594" cy="369332"/>
          </a:xfrm>
          <a:prstGeom prst="rect">
            <a:avLst/>
          </a:prstGeom>
          <a:noFill/>
        </p:spPr>
        <p:txBody>
          <a:bodyPr wrap="square" rtlCol="0">
            <a:spAutoFit/>
          </a:bodyPr>
          <a:lstStyle/>
          <a:p>
            <a:r>
              <a:rPr lang="zh-CN" altLang="en-US" dirty="0"/>
              <a:t>杂化泛函</a:t>
            </a:r>
          </a:p>
        </p:txBody>
      </p:sp>
      <p:sp>
        <p:nvSpPr>
          <p:cNvPr id="16" name="文本框 15">
            <a:extLst>
              <a:ext uri="{FF2B5EF4-FFF2-40B4-BE49-F238E27FC236}">
                <a16:creationId xmlns:a16="http://schemas.microsoft.com/office/drawing/2014/main" id="{0DFFB13C-A0A5-47EE-B558-7D2180AAF7A1}"/>
              </a:ext>
            </a:extLst>
          </p:cNvPr>
          <p:cNvSpPr txBox="1"/>
          <p:nvPr/>
        </p:nvSpPr>
        <p:spPr>
          <a:xfrm>
            <a:off x="3500283" y="2040845"/>
            <a:ext cx="1472594" cy="369332"/>
          </a:xfrm>
          <a:prstGeom prst="rect">
            <a:avLst/>
          </a:prstGeom>
          <a:noFill/>
        </p:spPr>
        <p:txBody>
          <a:bodyPr wrap="square" rtlCol="0">
            <a:spAutoFit/>
          </a:bodyPr>
          <a:lstStyle/>
          <a:p>
            <a:r>
              <a:rPr lang="zh-CN" altLang="en-US" dirty="0"/>
              <a:t>分离泛函</a:t>
            </a:r>
          </a:p>
        </p:txBody>
      </p:sp>
      <p:sp>
        <p:nvSpPr>
          <p:cNvPr id="3" name="椭圆 2">
            <a:extLst>
              <a:ext uri="{FF2B5EF4-FFF2-40B4-BE49-F238E27FC236}">
                <a16:creationId xmlns:a16="http://schemas.microsoft.com/office/drawing/2014/main" id="{6A64B443-9C27-4A1C-94B0-4C3A65E663F3}"/>
              </a:ext>
            </a:extLst>
          </p:cNvPr>
          <p:cNvSpPr/>
          <p:nvPr/>
        </p:nvSpPr>
        <p:spPr>
          <a:xfrm>
            <a:off x="863099" y="2549324"/>
            <a:ext cx="925944" cy="2231398"/>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椭圆 3">
            <a:extLst>
              <a:ext uri="{FF2B5EF4-FFF2-40B4-BE49-F238E27FC236}">
                <a16:creationId xmlns:a16="http://schemas.microsoft.com/office/drawing/2014/main" id="{CE282A0D-378A-48AC-A6A3-8984FCDFD584}"/>
              </a:ext>
            </a:extLst>
          </p:cNvPr>
          <p:cNvSpPr/>
          <p:nvPr/>
        </p:nvSpPr>
        <p:spPr>
          <a:xfrm>
            <a:off x="3289852" y="2643805"/>
            <a:ext cx="1563757" cy="43905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a:extLst>
              <a:ext uri="{FF2B5EF4-FFF2-40B4-BE49-F238E27FC236}">
                <a16:creationId xmlns:a16="http://schemas.microsoft.com/office/drawing/2014/main" id="{8D53E22A-72CF-4D04-94EB-E44EC31F692B}"/>
              </a:ext>
            </a:extLst>
          </p:cNvPr>
          <p:cNvSpPr txBox="1"/>
          <p:nvPr/>
        </p:nvSpPr>
        <p:spPr>
          <a:xfrm>
            <a:off x="684197" y="5244593"/>
            <a:ext cx="10477446" cy="369332"/>
          </a:xfrm>
          <a:prstGeom prst="rect">
            <a:avLst/>
          </a:prstGeom>
          <a:noFill/>
        </p:spPr>
        <p:txBody>
          <a:bodyPr wrap="square" rtlCol="0">
            <a:spAutoFit/>
          </a:bodyPr>
          <a:lstStyle/>
          <a:p>
            <a:r>
              <a:rPr lang="zh-CN" altLang="en-US" dirty="0"/>
              <a:t>使用高斯型函数对</a:t>
            </a:r>
            <a:r>
              <a:rPr lang="en-US" altLang="zh-CN" dirty="0"/>
              <a:t>ECD</a:t>
            </a:r>
            <a:r>
              <a:rPr lang="zh-CN" altLang="en-US" dirty="0"/>
              <a:t>谱中的峰进行展宽调整</a:t>
            </a:r>
          </a:p>
        </p:txBody>
      </p:sp>
      <p:sp>
        <p:nvSpPr>
          <p:cNvPr id="18" name="文本框 4">
            <a:extLst>
              <a:ext uri="{FF2B5EF4-FFF2-40B4-BE49-F238E27FC236}">
                <a16:creationId xmlns:a16="http://schemas.microsoft.com/office/drawing/2014/main" id="{A8DE609E-E387-4806-9243-FA91DE59766C}"/>
              </a:ext>
            </a:extLst>
          </p:cNvPr>
          <p:cNvSpPr txBox="1"/>
          <p:nvPr/>
        </p:nvSpPr>
        <p:spPr>
          <a:xfrm>
            <a:off x="3800573" y="3975937"/>
            <a:ext cx="7026965" cy="369332"/>
          </a:xfrm>
          <a:prstGeom prst="rect">
            <a:avLst/>
          </a:prstGeom>
          <a:noFill/>
        </p:spPr>
        <p:txBody>
          <a:bodyPr wrap="square" rtlCol="0">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altLang="zh-CN" dirty="0"/>
              <a:t>PW</a:t>
            </a:r>
            <a:r>
              <a:rPr lang="zh-CN" altLang="en-US" dirty="0"/>
              <a:t>基组的优势在于可以减弱原点位置选取对转动强度计算的影响</a:t>
            </a:r>
          </a:p>
        </p:txBody>
      </p:sp>
    </p:spTree>
    <p:extLst>
      <p:ext uri="{BB962C8B-B14F-4D97-AF65-F5344CB8AC3E}">
        <p14:creationId xmlns:p14="http://schemas.microsoft.com/office/powerpoint/2010/main" val="33636046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6ECA9FC-8A39-484A-B987-72409EB07F47}"/>
              </a:ext>
            </a:extLst>
          </p:cNvPr>
          <p:cNvSpPr>
            <a:spLocks noGrp="1"/>
          </p:cNvSpPr>
          <p:nvPr>
            <p:ph type="body" sz="quarter" idx="10"/>
          </p:nvPr>
        </p:nvSpPr>
        <p:spPr>
          <a:xfrm>
            <a:off x="684197" y="209665"/>
            <a:ext cx="7972786" cy="538877"/>
          </a:xfrm>
        </p:spPr>
        <p:txBody>
          <a:bodyPr/>
          <a:lstStyle/>
          <a:p>
            <a:r>
              <a:rPr lang="zh-CN" altLang="en-US" dirty="0"/>
              <a:t>构象</a:t>
            </a:r>
            <a:r>
              <a:rPr lang="en-US" altLang="zh-CN" dirty="0"/>
              <a:t>ECD</a:t>
            </a:r>
            <a:r>
              <a:rPr lang="zh-CN" altLang="en-US" dirty="0"/>
              <a:t>谱的</a:t>
            </a:r>
            <a:r>
              <a:rPr lang="en-US" altLang="zh-CN" dirty="0"/>
              <a:t>Boltzmann</a:t>
            </a:r>
            <a:r>
              <a:rPr lang="zh-CN" altLang="en-US" dirty="0"/>
              <a:t>加权平均 </a:t>
            </a:r>
            <a:r>
              <a:rPr lang="en-US" altLang="zh-CN" dirty="0"/>
              <a:t>&amp; </a:t>
            </a:r>
            <a:r>
              <a:rPr lang="zh-CN" altLang="en-US" dirty="0"/>
              <a:t>谱图比较</a:t>
            </a:r>
          </a:p>
        </p:txBody>
      </p:sp>
      <p:sp>
        <p:nvSpPr>
          <p:cNvPr id="5" name="文本框 4">
            <a:extLst>
              <a:ext uri="{FF2B5EF4-FFF2-40B4-BE49-F238E27FC236}">
                <a16:creationId xmlns:a16="http://schemas.microsoft.com/office/drawing/2014/main" id="{33B2D492-5CD9-45DC-8EFE-ACFD6E7ABD47}"/>
              </a:ext>
            </a:extLst>
          </p:cNvPr>
          <p:cNvSpPr txBox="1"/>
          <p:nvPr/>
        </p:nvSpPr>
        <p:spPr>
          <a:xfrm>
            <a:off x="2378264" y="5832685"/>
            <a:ext cx="2819901" cy="369332"/>
          </a:xfrm>
          <a:prstGeom prst="rect">
            <a:avLst/>
          </a:prstGeom>
          <a:noFill/>
        </p:spPr>
        <p:txBody>
          <a:bodyPr wrap="square" rtlCol="0">
            <a:spAutoFit/>
          </a:bodyPr>
          <a:lstStyle/>
          <a:p>
            <a:r>
              <a:rPr lang="en-US" altLang="zh-CN" sz="1800" dirty="0" err="1">
                <a:solidFill>
                  <a:schemeClr val="tx1">
                    <a:lumMod val="85000"/>
                    <a:lumOff val="15000"/>
                  </a:schemeClr>
                </a:solidFill>
                <a:latin typeface="Times New Roman" panose="02020603050405020304" pitchFamily="18" charset="0"/>
                <a:cs typeface="Times New Roman" panose="02020603050405020304" pitchFamily="18" charset="0"/>
              </a:rPr>
              <a:t>Amdursky</a:t>
            </a:r>
            <a:r>
              <a:rPr lang="en-US" altLang="zh-CN" sz="1800" dirty="0">
                <a:solidFill>
                  <a:schemeClr val="tx1">
                    <a:lumMod val="85000"/>
                    <a:lumOff val="15000"/>
                  </a:schemeClr>
                </a:solidFill>
                <a:latin typeface="Times New Roman" panose="02020603050405020304" pitchFamily="18" charset="0"/>
                <a:cs typeface="Times New Roman" panose="02020603050405020304" pitchFamily="18" charset="0"/>
              </a:rPr>
              <a:t> &amp; Stevens, 2015</a:t>
            </a:r>
            <a:endParaRPr lang="zh-CN" altLang="en-US" dirty="0"/>
          </a:p>
        </p:txBody>
      </p:sp>
      <p:pic>
        <p:nvPicPr>
          <p:cNvPr id="7" name="图片 6">
            <a:extLst>
              <a:ext uri="{FF2B5EF4-FFF2-40B4-BE49-F238E27FC236}">
                <a16:creationId xmlns:a16="http://schemas.microsoft.com/office/drawing/2014/main" id="{5D1381AA-3485-43A5-97E7-60E695BEC79C}"/>
              </a:ext>
            </a:extLst>
          </p:cNvPr>
          <p:cNvPicPr>
            <a:picLocks noChangeAspect="1"/>
          </p:cNvPicPr>
          <p:nvPr/>
        </p:nvPicPr>
        <p:blipFill>
          <a:blip r:embed="rId3"/>
          <a:stretch>
            <a:fillRect/>
          </a:stretch>
        </p:blipFill>
        <p:spPr>
          <a:xfrm>
            <a:off x="7469127" y="1192610"/>
            <a:ext cx="4530051" cy="3867638"/>
          </a:xfrm>
          <a:prstGeom prst="rect">
            <a:avLst/>
          </a:prstGeom>
        </p:spPr>
      </p:pic>
      <p:sp>
        <p:nvSpPr>
          <p:cNvPr id="8" name="文本框 7">
            <a:extLst>
              <a:ext uri="{FF2B5EF4-FFF2-40B4-BE49-F238E27FC236}">
                <a16:creationId xmlns:a16="http://schemas.microsoft.com/office/drawing/2014/main" id="{63E72B06-F24F-475D-A743-4D1F57A083EB}"/>
              </a:ext>
            </a:extLst>
          </p:cNvPr>
          <p:cNvSpPr txBox="1"/>
          <p:nvPr/>
        </p:nvSpPr>
        <p:spPr>
          <a:xfrm>
            <a:off x="8536111" y="5733374"/>
            <a:ext cx="2108699" cy="369332"/>
          </a:xfrm>
          <a:prstGeom prst="rect">
            <a:avLst/>
          </a:prstGeom>
          <a:noFill/>
        </p:spPr>
        <p:txBody>
          <a:bodyPr wrap="square" rtlCol="0">
            <a:spAutoFit/>
          </a:bodyPr>
          <a:lstStyle/>
          <a:p>
            <a:r>
              <a:rPr lang="en-US" altLang="zh-CN" sz="1800" dirty="0" err="1">
                <a:solidFill>
                  <a:schemeClr val="tx1">
                    <a:lumMod val="85000"/>
                    <a:lumOff val="15000"/>
                  </a:schemeClr>
                </a:solidFill>
                <a:latin typeface="Times New Roman" panose="02020603050405020304" pitchFamily="18" charset="0"/>
                <a:cs typeface="Times New Roman" panose="02020603050405020304" pitchFamily="18" charset="0"/>
              </a:rPr>
              <a:t>Meyring</a:t>
            </a:r>
            <a:r>
              <a:rPr lang="en-US" altLang="zh-CN" sz="1800" dirty="0">
                <a:solidFill>
                  <a:schemeClr val="tx1">
                    <a:lumMod val="85000"/>
                    <a:lumOff val="15000"/>
                  </a:schemeClr>
                </a:solidFill>
                <a:latin typeface="Times New Roman" panose="02020603050405020304" pitchFamily="18" charset="0"/>
                <a:cs typeface="Times New Roman" panose="02020603050405020304" pitchFamily="18" charset="0"/>
              </a:rPr>
              <a:t> et al., 2002</a:t>
            </a:r>
            <a:endParaRPr lang="zh-CN" altLang="en-US" dirty="0"/>
          </a:p>
        </p:txBody>
      </p:sp>
      <p:pic>
        <p:nvPicPr>
          <p:cNvPr id="11" name="图片 10">
            <a:extLst>
              <a:ext uri="{FF2B5EF4-FFF2-40B4-BE49-F238E27FC236}">
                <a16:creationId xmlns:a16="http://schemas.microsoft.com/office/drawing/2014/main" id="{57D3E976-87BA-4E4F-A15C-72BE579489CC}"/>
              </a:ext>
            </a:extLst>
          </p:cNvPr>
          <p:cNvPicPr>
            <a:picLocks noChangeAspect="1"/>
          </p:cNvPicPr>
          <p:nvPr/>
        </p:nvPicPr>
        <p:blipFill>
          <a:blip r:embed="rId4"/>
          <a:stretch>
            <a:fillRect/>
          </a:stretch>
        </p:blipFill>
        <p:spPr>
          <a:xfrm>
            <a:off x="11065" y="1113182"/>
            <a:ext cx="7318913" cy="4508113"/>
          </a:xfrm>
          <a:prstGeom prst="rect">
            <a:avLst/>
          </a:prstGeom>
        </p:spPr>
      </p:pic>
    </p:spTree>
    <p:extLst>
      <p:ext uri="{BB962C8B-B14F-4D97-AF65-F5344CB8AC3E}">
        <p14:creationId xmlns:p14="http://schemas.microsoft.com/office/powerpoint/2010/main" val="2577571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6ECA9FC-8A39-484A-B987-72409EB07F47}"/>
              </a:ext>
            </a:extLst>
          </p:cNvPr>
          <p:cNvSpPr>
            <a:spLocks noGrp="1"/>
          </p:cNvSpPr>
          <p:nvPr>
            <p:ph type="body" sz="quarter" idx="10"/>
          </p:nvPr>
        </p:nvSpPr>
        <p:spPr>
          <a:xfrm>
            <a:off x="684197" y="209665"/>
            <a:ext cx="7972786" cy="538877"/>
          </a:xfrm>
        </p:spPr>
        <p:txBody>
          <a:bodyPr/>
          <a:lstStyle/>
          <a:p>
            <a:r>
              <a:rPr lang="zh-CN" altLang="en-US" dirty="0"/>
              <a:t>可行性分析</a:t>
            </a:r>
          </a:p>
        </p:txBody>
      </p:sp>
      <p:sp>
        <p:nvSpPr>
          <p:cNvPr id="6" name="文本框 4">
            <a:extLst>
              <a:ext uri="{FF2B5EF4-FFF2-40B4-BE49-F238E27FC236}">
                <a16:creationId xmlns:a16="http://schemas.microsoft.com/office/drawing/2014/main" id="{A8DE609E-E387-4806-9243-FA91DE59766C}"/>
              </a:ext>
            </a:extLst>
          </p:cNvPr>
          <p:cNvSpPr txBox="1"/>
          <p:nvPr/>
        </p:nvSpPr>
        <p:spPr>
          <a:xfrm>
            <a:off x="684197" y="1604374"/>
            <a:ext cx="10477446" cy="3514295"/>
          </a:xfrm>
          <a:prstGeom prst="rect">
            <a:avLst/>
          </a:prstGeom>
          <a:noFill/>
        </p:spPr>
        <p:txBody>
          <a:bodyPr wrap="square" rtlCol="0">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nSpc>
                <a:spcPts val="3000"/>
              </a:lnSpc>
            </a:pPr>
            <a:r>
              <a:rPr lang="zh-CN" altLang="en-US" dirty="0"/>
              <a:t>本课题所用的研究方法是合理可行的，理由有如下三点：</a:t>
            </a:r>
            <a:endParaRPr lang="en-US" altLang="zh-CN" dirty="0"/>
          </a:p>
          <a:p>
            <a:pPr>
              <a:lnSpc>
                <a:spcPts val="3000"/>
              </a:lnSpc>
            </a:pPr>
            <a:endParaRPr lang="en-US" altLang="zh-CN" dirty="0"/>
          </a:p>
          <a:p>
            <a:pPr marL="342900" indent="-342900">
              <a:lnSpc>
                <a:spcPts val="3000"/>
              </a:lnSpc>
              <a:buAutoNum type="arabicPeriod"/>
            </a:pPr>
            <a:r>
              <a:rPr lang="zh-CN" altLang="en-US" dirty="0"/>
              <a:t>计算流程和方法的可行性与科学性已被文献验证归纳 </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Berova</a:t>
            </a:r>
            <a:r>
              <a:rPr lang="en-US" altLang="zh-CN" dirty="0">
                <a:latin typeface="Times New Roman" panose="02020603050405020304" pitchFamily="18" charset="0"/>
                <a:cs typeface="Times New Roman" panose="02020603050405020304" pitchFamily="18" charset="0"/>
              </a:rPr>
              <a:t> et al., 2007; Bruhn et al., 2013; </a:t>
            </a:r>
            <a:r>
              <a:rPr lang="en-US" altLang="zh-CN" dirty="0" err="1">
                <a:latin typeface="Times New Roman" panose="02020603050405020304" pitchFamily="18" charset="0"/>
                <a:cs typeface="Times New Roman" panose="02020603050405020304" pitchFamily="18" charset="0"/>
              </a:rPr>
              <a:t>Konecny</a:t>
            </a:r>
            <a:r>
              <a:rPr lang="en-US" altLang="zh-CN" dirty="0">
                <a:latin typeface="Times New Roman" panose="02020603050405020304" pitchFamily="18" charset="0"/>
                <a:cs typeface="Times New Roman" panose="02020603050405020304" pitchFamily="18" charset="0"/>
              </a:rPr>
              <a:t> et al., 2019; McCann &amp; Stephens, 2006; </a:t>
            </a:r>
            <a:r>
              <a:rPr lang="en-US" altLang="zh-CN" dirty="0" err="1">
                <a:latin typeface="Times New Roman" panose="02020603050405020304" pitchFamily="18" charset="0"/>
                <a:cs typeface="Times New Roman" panose="02020603050405020304" pitchFamily="18" charset="0"/>
              </a:rPr>
              <a:t>Pescitelli</a:t>
            </a:r>
            <a:r>
              <a:rPr lang="en-US" altLang="zh-CN" dirty="0">
                <a:latin typeface="Times New Roman" panose="02020603050405020304" pitchFamily="18" charset="0"/>
                <a:cs typeface="Times New Roman" panose="02020603050405020304" pitchFamily="18" charset="0"/>
              </a:rPr>
              <a:t> &amp; Bruhn, 2016; </a:t>
            </a:r>
            <a:r>
              <a:rPr lang="en-US" altLang="zh-CN" dirty="0" err="1">
                <a:latin typeface="Times New Roman" panose="02020603050405020304" pitchFamily="18" charset="0"/>
                <a:cs typeface="Times New Roman" panose="02020603050405020304" pitchFamily="18" charset="0"/>
              </a:rPr>
              <a:t>Repisky</a:t>
            </a:r>
            <a:r>
              <a:rPr lang="en-US" altLang="zh-CN" dirty="0">
                <a:latin typeface="Times New Roman" panose="02020603050405020304" pitchFamily="18" charset="0"/>
                <a:cs typeface="Times New Roman" panose="02020603050405020304" pitchFamily="18" charset="0"/>
              </a:rPr>
              <a:t> et al., 2020)</a:t>
            </a:r>
            <a:r>
              <a:rPr lang="en-US" altLang="zh-CN" dirty="0"/>
              <a:t>;</a:t>
            </a:r>
          </a:p>
          <a:p>
            <a:pPr marL="342900" indent="-342900">
              <a:lnSpc>
                <a:spcPts val="3000"/>
              </a:lnSpc>
              <a:buAutoNum type="arabicPeriod"/>
            </a:pPr>
            <a:endParaRPr lang="en-US" altLang="zh-CN" dirty="0"/>
          </a:p>
          <a:p>
            <a:pPr marL="342900" indent="-342900">
              <a:lnSpc>
                <a:spcPts val="3000"/>
              </a:lnSpc>
              <a:buAutoNum type="arabicPeriod"/>
            </a:pPr>
            <a:r>
              <a:rPr lang="zh-CN" altLang="en-US" dirty="0"/>
              <a:t>计划计算的手性分子所含原子数不多，计划使用的泛函基组数目合理；</a:t>
            </a:r>
            <a:endParaRPr lang="en-US" altLang="zh-CN" dirty="0"/>
          </a:p>
          <a:p>
            <a:pPr marL="342900" indent="-342900">
              <a:lnSpc>
                <a:spcPts val="3000"/>
              </a:lnSpc>
              <a:buAutoNum type="arabicPeriod"/>
            </a:pPr>
            <a:endParaRPr lang="en-US" altLang="zh-CN" dirty="0"/>
          </a:p>
          <a:p>
            <a:pPr marL="342900" indent="-342900">
              <a:lnSpc>
                <a:spcPts val="3000"/>
              </a:lnSpc>
              <a:buAutoNum type="arabicPeriod"/>
            </a:pPr>
            <a:r>
              <a:rPr lang="zh-CN" altLang="en-US" dirty="0"/>
              <a:t>各步骤计算成本合理，其中计算量最大的第三步在使用了</a:t>
            </a:r>
            <a:r>
              <a:rPr lang="en-US" altLang="zh-CN" dirty="0"/>
              <a:t>Kohn-Sham</a:t>
            </a:r>
            <a:r>
              <a:rPr lang="zh-CN" altLang="en-US" dirty="0"/>
              <a:t>轨道基组（小基组）的条件下计算量可接受。</a:t>
            </a:r>
          </a:p>
        </p:txBody>
      </p:sp>
    </p:spTree>
    <p:extLst>
      <p:ext uri="{BB962C8B-B14F-4D97-AF65-F5344CB8AC3E}">
        <p14:creationId xmlns:p14="http://schemas.microsoft.com/office/powerpoint/2010/main" val="57537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6ECA9FC-8A39-484A-B987-72409EB07F47}"/>
              </a:ext>
            </a:extLst>
          </p:cNvPr>
          <p:cNvSpPr>
            <a:spLocks noGrp="1"/>
          </p:cNvSpPr>
          <p:nvPr>
            <p:ph type="body" sz="quarter" idx="10"/>
          </p:nvPr>
        </p:nvSpPr>
        <p:spPr>
          <a:xfrm>
            <a:off x="684197" y="209665"/>
            <a:ext cx="7972786" cy="538877"/>
          </a:xfrm>
        </p:spPr>
        <p:txBody>
          <a:bodyPr/>
          <a:lstStyle/>
          <a:p>
            <a:r>
              <a:rPr lang="zh-CN" altLang="en-US" dirty="0"/>
              <a:t>已有研究基础与所需研究条件</a:t>
            </a:r>
          </a:p>
        </p:txBody>
      </p:sp>
      <p:sp>
        <p:nvSpPr>
          <p:cNvPr id="6" name="文本框 4">
            <a:extLst>
              <a:ext uri="{FF2B5EF4-FFF2-40B4-BE49-F238E27FC236}">
                <a16:creationId xmlns:a16="http://schemas.microsoft.com/office/drawing/2014/main" id="{A8DE609E-E387-4806-9243-FA91DE59766C}"/>
              </a:ext>
            </a:extLst>
          </p:cNvPr>
          <p:cNvSpPr txBox="1"/>
          <p:nvPr/>
        </p:nvSpPr>
        <p:spPr>
          <a:xfrm>
            <a:off x="684197" y="1504983"/>
            <a:ext cx="10477446" cy="3894592"/>
          </a:xfrm>
          <a:prstGeom prst="rect">
            <a:avLst/>
          </a:prstGeom>
          <a:noFill/>
        </p:spPr>
        <p:txBody>
          <a:bodyPr wrap="square" rtlCol="0">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nSpc>
                <a:spcPts val="3000"/>
              </a:lnSpc>
            </a:pPr>
            <a:r>
              <a:rPr lang="zh-CN" altLang="en-US" dirty="0"/>
              <a:t>已有研究基础：</a:t>
            </a:r>
            <a:endParaRPr lang="en-US" altLang="zh-CN" dirty="0"/>
          </a:p>
          <a:p>
            <a:pPr marL="342900" indent="-342900">
              <a:lnSpc>
                <a:spcPts val="3000"/>
              </a:lnSpc>
              <a:buAutoNum type="arabicPeriod"/>
            </a:pPr>
            <a:r>
              <a:rPr lang="en-US" altLang="zh-CN" dirty="0"/>
              <a:t>TDPW</a:t>
            </a:r>
            <a:r>
              <a:rPr lang="zh-CN" altLang="en-US" dirty="0"/>
              <a:t>程序中已写入一种</a:t>
            </a:r>
            <a:r>
              <a:rPr lang="en-US" altLang="zh-CN" dirty="0"/>
              <a:t>ECD</a:t>
            </a:r>
            <a:r>
              <a:rPr lang="zh-CN" altLang="en-US" dirty="0"/>
              <a:t>谱计算方法；</a:t>
            </a:r>
            <a:endParaRPr lang="en-US" altLang="zh-CN" dirty="0"/>
          </a:p>
          <a:p>
            <a:pPr marL="342900" indent="-342900">
              <a:lnSpc>
                <a:spcPts val="3000"/>
              </a:lnSpc>
              <a:buAutoNum type="arabicPeriod"/>
            </a:pPr>
            <a:r>
              <a:rPr lang="zh-CN" altLang="en-US" dirty="0"/>
              <a:t>有使用</a:t>
            </a:r>
            <a:r>
              <a:rPr lang="en-US" altLang="zh-CN" dirty="0"/>
              <a:t>VASP</a:t>
            </a:r>
            <a:r>
              <a:rPr lang="zh-CN" altLang="en-US" dirty="0"/>
              <a:t>进行分子几何结构优化和单点计算的基础；</a:t>
            </a:r>
            <a:endParaRPr lang="en-US" altLang="zh-CN" dirty="0"/>
          </a:p>
          <a:p>
            <a:pPr marL="342900" indent="-342900">
              <a:lnSpc>
                <a:spcPts val="3000"/>
              </a:lnSpc>
              <a:buAutoNum type="arabicPeriod"/>
            </a:pPr>
            <a:r>
              <a:rPr lang="zh-CN" altLang="en-US" dirty="0"/>
              <a:t>课题组提供</a:t>
            </a:r>
            <a:r>
              <a:rPr lang="en-US" altLang="zh-CN" dirty="0"/>
              <a:t>SUANPAN</a:t>
            </a:r>
            <a:r>
              <a:rPr lang="zh-CN" altLang="en-US" dirty="0"/>
              <a:t>高性能计算集群和常用第一性原理计算程序完成计算任务。</a:t>
            </a:r>
            <a:endParaRPr lang="en-US" altLang="zh-CN" dirty="0"/>
          </a:p>
          <a:p>
            <a:pPr marL="342900" indent="-342900">
              <a:lnSpc>
                <a:spcPts val="3000"/>
              </a:lnSpc>
              <a:buAutoNum type="arabicPeriod"/>
            </a:pPr>
            <a:endParaRPr lang="en-US" altLang="zh-CN" dirty="0"/>
          </a:p>
          <a:p>
            <a:pPr marL="342900" indent="-342900">
              <a:lnSpc>
                <a:spcPts val="3000"/>
              </a:lnSpc>
              <a:buAutoNum type="arabicPeriod"/>
            </a:pPr>
            <a:endParaRPr lang="en-US" altLang="zh-CN" dirty="0"/>
          </a:p>
          <a:p>
            <a:pPr>
              <a:lnSpc>
                <a:spcPts val="3000"/>
              </a:lnSpc>
            </a:pPr>
            <a:r>
              <a:rPr lang="zh-CN" altLang="en-US" dirty="0"/>
              <a:t>所需研究条件：</a:t>
            </a:r>
            <a:endParaRPr lang="en-US" altLang="zh-CN" dirty="0"/>
          </a:p>
          <a:p>
            <a:pPr marL="342900" indent="-342900">
              <a:lnSpc>
                <a:spcPts val="3000"/>
              </a:lnSpc>
              <a:buAutoNum type="arabicPeriod"/>
            </a:pPr>
            <a:r>
              <a:rPr lang="zh-CN" altLang="en-US" dirty="0"/>
              <a:t>学习使用</a:t>
            </a:r>
            <a:r>
              <a:rPr lang="en-US" altLang="zh-CN" dirty="0"/>
              <a:t>Spartan 14</a:t>
            </a:r>
            <a:r>
              <a:rPr lang="zh-CN" altLang="en-US" dirty="0"/>
              <a:t>程序进行手性分子构象搜索；</a:t>
            </a:r>
            <a:endParaRPr lang="en-US" altLang="zh-CN" dirty="0"/>
          </a:p>
          <a:p>
            <a:pPr marL="342900" indent="-342900">
              <a:lnSpc>
                <a:spcPts val="3000"/>
              </a:lnSpc>
              <a:buAutoNum type="arabicPeriod"/>
            </a:pPr>
            <a:r>
              <a:rPr lang="zh-CN" altLang="en-US" dirty="0"/>
              <a:t>学习使用</a:t>
            </a:r>
            <a:r>
              <a:rPr lang="en-US" altLang="zh-CN" dirty="0"/>
              <a:t>TDPW</a:t>
            </a:r>
            <a:r>
              <a:rPr lang="zh-CN" altLang="en-US" dirty="0"/>
              <a:t>程序计算</a:t>
            </a:r>
            <a:r>
              <a:rPr lang="en-US" altLang="zh-CN" dirty="0"/>
              <a:t>ECD</a:t>
            </a:r>
            <a:r>
              <a:rPr lang="zh-CN" altLang="en-US" dirty="0"/>
              <a:t>谱。</a:t>
            </a:r>
            <a:endParaRPr lang="en-US" altLang="zh-CN" dirty="0"/>
          </a:p>
          <a:p>
            <a:pPr>
              <a:lnSpc>
                <a:spcPts val="3000"/>
              </a:lnSpc>
            </a:pPr>
            <a:endParaRPr lang="zh-CN" altLang="en-US" dirty="0"/>
          </a:p>
        </p:txBody>
      </p:sp>
    </p:spTree>
    <p:extLst>
      <p:ext uri="{BB962C8B-B14F-4D97-AF65-F5344CB8AC3E}">
        <p14:creationId xmlns:p14="http://schemas.microsoft.com/office/powerpoint/2010/main" val="3764355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1EF2A8E-D59D-4DD3-930E-B578E0A74B37}"/>
              </a:ext>
            </a:extLst>
          </p:cNvPr>
          <p:cNvSpPr>
            <a:spLocks noGrp="1"/>
          </p:cNvSpPr>
          <p:nvPr>
            <p:ph type="body" sz="quarter" idx="11"/>
          </p:nvPr>
        </p:nvSpPr>
        <p:spPr/>
        <p:txBody>
          <a:bodyPr/>
          <a:lstStyle/>
          <a:p>
            <a:r>
              <a:rPr lang="en-US" altLang="zh-CN" dirty="0"/>
              <a:t>Part 04</a:t>
            </a:r>
            <a:endParaRPr lang="zh-CN" altLang="en-US" dirty="0"/>
          </a:p>
        </p:txBody>
      </p:sp>
      <p:sp>
        <p:nvSpPr>
          <p:cNvPr id="3" name="文本占位符 2">
            <a:extLst>
              <a:ext uri="{FF2B5EF4-FFF2-40B4-BE49-F238E27FC236}">
                <a16:creationId xmlns:a16="http://schemas.microsoft.com/office/drawing/2014/main" id="{41B53512-62C3-47C1-8700-74FDBFF5608F}"/>
              </a:ext>
            </a:extLst>
          </p:cNvPr>
          <p:cNvSpPr>
            <a:spLocks noGrp="1"/>
          </p:cNvSpPr>
          <p:nvPr>
            <p:ph type="body" sz="quarter" idx="12"/>
          </p:nvPr>
        </p:nvSpPr>
        <p:spPr/>
        <p:txBody>
          <a:bodyPr/>
          <a:lstStyle/>
          <a:p>
            <a:r>
              <a:rPr lang="zh-CN" altLang="en-US" dirty="0"/>
              <a:t>工作计划与安排</a:t>
            </a:r>
          </a:p>
        </p:txBody>
      </p:sp>
    </p:spTree>
    <p:extLst>
      <p:ext uri="{BB962C8B-B14F-4D97-AF65-F5344CB8AC3E}">
        <p14:creationId xmlns:p14="http://schemas.microsoft.com/office/powerpoint/2010/main" val="1769189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9F7548D-00D6-4827-9B05-359383926BB8}"/>
              </a:ext>
            </a:extLst>
          </p:cNvPr>
          <p:cNvSpPr>
            <a:spLocks noGrp="1"/>
          </p:cNvSpPr>
          <p:nvPr>
            <p:ph type="body" sz="quarter" idx="10"/>
          </p:nvPr>
        </p:nvSpPr>
        <p:spPr/>
        <p:txBody>
          <a:bodyPr/>
          <a:lstStyle/>
          <a:p>
            <a:r>
              <a:rPr lang="zh-CN" altLang="en-US" dirty="0"/>
              <a:t>工作计划与安排</a:t>
            </a:r>
          </a:p>
        </p:txBody>
      </p:sp>
      <p:sp>
        <p:nvSpPr>
          <p:cNvPr id="7" name="平行四边形 6">
            <a:extLst>
              <a:ext uri="{FF2B5EF4-FFF2-40B4-BE49-F238E27FC236}">
                <a16:creationId xmlns:a16="http://schemas.microsoft.com/office/drawing/2014/main" id="{51A5D606-62D6-4274-8083-6E691E892D49}"/>
              </a:ext>
            </a:extLst>
          </p:cNvPr>
          <p:cNvSpPr/>
          <p:nvPr/>
        </p:nvSpPr>
        <p:spPr>
          <a:xfrm flipH="1">
            <a:off x="-4183" y="819969"/>
            <a:ext cx="12192000" cy="5614947"/>
          </a:xfrm>
          <a:prstGeom prst="parallelogram">
            <a:avLst>
              <a:gd name="adj" fmla="val 29471"/>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Segoe UI" panose="020B0502040204020203" pitchFamily="34" charset="0"/>
              <a:ea typeface="等线 Light" panose="02010600030101010101" pitchFamily="2" charset="-122"/>
              <a:cs typeface="Segoe UI" panose="020B0502040204020203" pitchFamily="34" charset="0"/>
            </a:endParaRPr>
          </a:p>
        </p:txBody>
      </p:sp>
      <p:cxnSp>
        <p:nvCxnSpPr>
          <p:cNvPr id="8" name="直接连接符 7">
            <a:extLst>
              <a:ext uri="{FF2B5EF4-FFF2-40B4-BE49-F238E27FC236}">
                <a16:creationId xmlns:a16="http://schemas.microsoft.com/office/drawing/2014/main" id="{535C776F-4F91-4671-B591-C7FF8747C973}"/>
              </a:ext>
            </a:extLst>
          </p:cNvPr>
          <p:cNvCxnSpPr>
            <a:cxnSpLocks/>
          </p:cNvCxnSpPr>
          <p:nvPr/>
        </p:nvCxnSpPr>
        <p:spPr>
          <a:xfrm>
            <a:off x="873311" y="3759198"/>
            <a:ext cx="10548000" cy="2"/>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useBgFill="1">
        <p:nvSpPr>
          <p:cNvPr id="9" name="椭圆 8">
            <a:extLst>
              <a:ext uri="{FF2B5EF4-FFF2-40B4-BE49-F238E27FC236}">
                <a16:creationId xmlns:a16="http://schemas.microsoft.com/office/drawing/2014/main" id="{B2A4E5FF-2A08-4309-BEBB-3CEA9A7D4D2A}"/>
              </a:ext>
            </a:extLst>
          </p:cNvPr>
          <p:cNvSpPr>
            <a:spLocks noChangeAspect="1"/>
          </p:cNvSpPr>
          <p:nvPr/>
        </p:nvSpPr>
        <p:spPr>
          <a:xfrm>
            <a:off x="1505069" y="3301997"/>
            <a:ext cx="900000" cy="900000"/>
          </a:xfrm>
          <a:prstGeom prst="ellipse">
            <a:avLst/>
          </a:prstGeom>
          <a:ln>
            <a:noFill/>
          </a:ln>
          <a:effectLst>
            <a:outerShdw blurRad="50800" sx="101000" sy="101000" algn="ctr" rotWithShape="0">
              <a:schemeClr val="bg1">
                <a:lumMod val="9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altLang="zh-CN" dirty="0">
                <a:solidFill>
                  <a:schemeClr val="tx1">
                    <a:lumMod val="85000"/>
                    <a:lumOff val="15000"/>
                  </a:schemeClr>
                </a:solidFill>
                <a:latin typeface="Segoe UI" panose="020B0502040204020203" pitchFamily="34" charset="0"/>
                <a:ea typeface="等线 Light" panose="02010600030101010101" pitchFamily="2" charset="-122"/>
                <a:cs typeface="Segoe UI" panose="020B0502040204020203" pitchFamily="34" charset="0"/>
              </a:rPr>
              <a:t>1.5</a:t>
            </a:r>
            <a:endParaRPr lang="zh-CN" altLang="en-US" dirty="0">
              <a:solidFill>
                <a:schemeClr val="tx1">
                  <a:lumMod val="85000"/>
                  <a:lumOff val="15000"/>
                </a:schemeClr>
              </a:solidFill>
              <a:latin typeface="Segoe UI" panose="020B0502040204020203" pitchFamily="34" charset="0"/>
              <a:ea typeface="等线 Light" panose="02010600030101010101" pitchFamily="2" charset="-122"/>
              <a:cs typeface="Segoe UI" panose="020B0502040204020203" pitchFamily="34" charset="0"/>
            </a:endParaRPr>
          </a:p>
        </p:txBody>
      </p:sp>
      <p:sp useBgFill="1">
        <p:nvSpPr>
          <p:cNvPr id="10" name="椭圆 9">
            <a:extLst>
              <a:ext uri="{FF2B5EF4-FFF2-40B4-BE49-F238E27FC236}">
                <a16:creationId xmlns:a16="http://schemas.microsoft.com/office/drawing/2014/main" id="{A630F630-8B51-47F4-861E-0EDC251524B9}"/>
              </a:ext>
            </a:extLst>
          </p:cNvPr>
          <p:cNvSpPr>
            <a:spLocks noChangeAspect="1"/>
          </p:cNvSpPr>
          <p:nvPr/>
        </p:nvSpPr>
        <p:spPr>
          <a:xfrm>
            <a:off x="3378260" y="3301997"/>
            <a:ext cx="900000" cy="900000"/>
          </a:xfrm>
          <a:prstGeom prst="ellipse">
            <a:avLst/>
          </a:prstGeom>
          <a:ln>
            <a:noFill/>
          </a:ln>
          <a:effectLst>
            <a:outerShdw blurRad="50800" sx="101000" sy="101000" algn="ctr" rotWithShape="0">
              <a:schemeClr val="bg1">
                <a:lumMod val="9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altLang="zh-CN" dirty="0">
                <a:solidFill>
                  <a:schemeClr val="tx1">
                    <a:lumMod val="85000"/>
                    <a:lumOff val="15000"/>
                  </a:schemeClr>
                </a:solidFill>
                <a:latin typeface="Segoe UI" panose="020B0502040204020203" pitchFamily="34" charset="0"/>
                <a:ea typeface="等线 Light" panose="02010600030101010101" pitchFamily="2" charset="-122"/>
                <a:cs typeface="Segoe UI" panose="020B0502040204020203" pitchFamily="34" charset="0"/>
              </a:rPr>
              <a:t>1.21</a:t>
            </a:r>
            <a:endParaRPr lang="zh-CN" altLang="en-US" dirty="0">
              <a:solidFill>
                <a:schemeClr val="tx1">
                  <a:lumMod val="85000"/>
                  <a:lumOff val="15000"/>
                </a:schemeClr>
              </a:solidFill>
              <a:latin typeface="Segoe UI" panose="020B0502040204020203" pitchFamily="34" charset="0"/>
              <a:ea typeface="等线 Light" panose="02010600030101010101" pitchFamily="2" charset="-122"/>
              <a:cs typeface="Segoe UI" panose="020B0502040204020203" pitchFamily="34" charset="0"/>
            </a:endParaRPr>
          </a:p>
        </p:txBody>
      </p:sp>
      <p:sp useBgFill="1">
        <p:nvSpPr>
          <p:cNvPr id="11" name="椭圆 10">
            <a:extLst>
              <a:ext uri="{FF2B5EF4-FFF2-40B4-BE49-F238E27FC236}">
                <a16:creationId xmlns:a16="http://schemas.microsoft.com/office/drawing/2014/main" id="{462AABEF-68ED-4A63-BF46-6C1131674098}"/>
              </a:ext>
            </a:extLst>
          </p:cNvPr>
          <p:cNvSpPr>
            <a:spLocks noChangeAspect="1"/>
          </p:cNvSpPr>
          <p:nvPr/>
        </p:nvSpPr>
        <p:spPr>
          <a:xfrm>
            <a:off x="5251451" y="3301997"/>
            <a:ext cx="900000" cy="900000"/>
          </a:xfrm>
          <a:prstGeom prst="ellipse">
            <a:avLst/>
          </a:prstGeom>
          <a:ln>
            <a:noFill/>
          </a:ln>
          <a:effectLst>
            <a:outerShdw blurRad="50800" sx="101000" sy="101000" algn="ctr" rotWithShape="0">
              <a:schemeClr val="bg1">
                <a:lumMod val="9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altLang="zh-CN" dirty="0">
                <a:solidFill>
                  <a:schemeClr val="tx1">
                    <a:lumMod val="85000"/>
                    <a:lumOff val="15000"/>
                  </a:schemeClr>
                </a:solidFill>
                <a:latin typeface="Segoe UI" panose="020B0502040204020203" pitchFamily="34" charset="0"/>
                <a:ea typeface="等线 Light" panose="02010600030101010101" pitchFamily="2" charset="-122"/>
                <a:cs typeface="Segoe UI" panose="020B0502040204020203" pitchFamily="34" charset="0"/>
              </a:rPr>
              <a:t>2.5</a:t>
            </a:r>
            <a:endParaRPr lang="zh-CN" altLang="en-US" dirty="0">
              <a:solidFill>
                <a:schemeClr val="tx1">
                  <a:lumMod val="85000"/>
                  <a:lumOff val="15000"/>
                </a:schemeClr>
              </a:solidFill>
              <a:latin typeface="Segoe UI" panose="020B0502040204020203" pitchFamily="34" charset="0"/>
              <a:ea typeface="等线 Light" panose="02010600030101010101" pitchFamily="2" charset="-122"/>
              <a:cs typeface="Segoe UI" panose="020B0502040204020203" pitchFamily="34" charset="0"/>
            </a:endParaRPr>
          </a:p>
        </p:txBody>
      </p:sp>
      <p:sp useBgFill="1">
        <p:nvSpPr>
          <p:cNvPr id="12" name="椭圆 11">
            <a:extLst>
              <a:ext uri="{FF2B5EF4-FFF2-40B4-BE49-F238E27FC236}">
                <a16:creationId xmlns:a16="http://schemas.microsoft.com/office/drawing/2014/main" id="{181D26AE-6F88-44F3-B740-E7A0A3419E7B}"/>
              </a:ext>
            </a:extLst>
          </p:cNvPr>
          <p:cNvSpPr>
            <a:spLocks noChangeAspect="1"/>
          </p:cNvSpPr>
          <p:nvPr/>
        </p:nvSpPr>
        <p:spPr>
          <a:xfrm>
            <a:off x="7081100" y="3301997"/>
            <a:ext cx="900000" cy="900000"/>
          </a:xfrm>
          <a:prstGeom prst="ellipse">
            <a:avLst/>
          </a:prstGeom>
          <a:ln>
            <a:noFill/>
          </a:ln>
          <a:effectLst>
            <a:outerShdw blurRad="50800" sx="101000" sy="101000" algn="ctr" rotWithShape="0">
              <a:schemeClr val="bg1">
                <a:lumMod val="9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altLang="zh-CN" dirty="0">
                <a:solidFill>
                  <a:schemeClr val="tx1">
                    <a:lumMod val="85000"/>
                    <a:lumOff val="15000"/>
                  </a:schemeClr>
                </a:solidFill>
                <a:latin typeface="Segoe UI" panose="020B0502040204020203" pitchFamily="34" charset="0"/>
                <a:ea typeface="等线 Light" panose="02010600030101010101" pitchFamily="2" charset="-122"/>
                <a:cs typeface="Segoe UI" panose="020B0502040204020203" pitchFamily="34" charset="0"/>
              </a:rPr>
              <a:t>2.20</a:t>
            </a:r>
            <a:endParaRPr lang="zh-CN" altLang="en-US" dirty="0">
              <a:solidFill>
                <a:schemeClr val="tx1">
                  <a:lumMod val="85000"/>
                  <a:lumOff val="15000"/>
                </a:schemeClr>
              </a:solidFill>
              <a:latin typeface="Segoe UI" panose="020B0502040204020203" pitchFamily="34" charset="0"/>
              <a:ea typeface="等线 Light" panose="02010600030101010101" pitchFamily="2" charset="-122"/>
              <a:cs typeface="Segoe UI" panose="020B0502040204020203" pitchFamily="34" charset="0"/>
            </a:endParaRPr>
          </a:p>
        </p:txBody>
      </p:sp>
      <p:sp useBgFill="1">
        <p:nvSpPr>
          <p:cNvPr id="13" name="椭圆 12">
            <a:extLst>
              <a:ext uri="{FF2B5EF4-FFF2-40B4-BE49-F238E27FC236}">
                <a16:creationId xmlns:a16="http://schemas.microsoft.com/office/drawing/2014/main" id="{87A2D6E4-AE78-46EE-890C-51F07EAE1572}"/>
              </a:ext>
            </a:extLst>
          </p:cNvPr>
          <p:cNvSpPr>
            <a:spLocks noChangeAspect="1"/>
          </p:cNvSpPr>
          <p:nvPr/>
        </p:nvSpPr>
        <p:spPr>
          <a:xfrm>
            <a:off x="8823663" y="3301997"/>
            <a:ext cx="900000" cy="900000"/>
          </a:xfrm>
          <a:prstGeom prst="ellipse">
            <a:avLst/>
          </a:prstGeom>
          <a:ln>
            <a:noFill/>
          </a:ln>
          <a:effectLst>
            <a:outerShdw blurRad="50800" sx="101000" sy="101000" algn="ctr" rotWithShape="0">
              <a:schemeClr val="bg1">
                <a:lumMod val="9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altLang="zh-CN" dirty="0">
                <a:solidFill>
                  <a:schemeClr val="tx1">
                    <a:lumMod val="85000"/>
                    <a:lumOff val="15000"/>
                  </a:schemeClr>
                </a:solidFill>
                <a:latin typeface="Segoe UI" panose="020B0502040204020203" pitchFamily="34" charset="0"/>
                <a:ea typeface="等线 Light" panose="02010600030101010101" pitchFamily="2" charset="-122"/>
                <a:cs typeface="Segoe UI" panose="020B0502040204020203" pitchFamily="34" charset="0"/>
              </a:rPr>
              <a:t>4.1</a:t>
            </a:r>
            <a:endParaRPr lang="zh-CN" altLang="en-US" dirty="0">
              <a:solidFill>
                <a:schemeClr val="tx1">
                  <a:lumMod val="85000"/>
                  <a:lumOff val="15000"/>
                </a:schemeClr>
              </a:solidFill>
              <a:latin typeface="Segoe UI" panose="020B0502040204020203" pitchFamily="34" charset="0"/>
              <a:ea typeface="等线 Light" panose="02010600030101010101" pitchFamily="2" charset="-122"/>
              <a:cs typeface="Segoe UI" panose="020B0502040204020203" pitchFamily="34" charset="0"/>
            </a:endParaRPr>
          </a:p>
        </p:txBody>
      </p:sp>
      <p:grpSp>
        <p:nvGrpSpPr>
          <p:cNvPr id="14" name="组合 13">
            <a:extLst>
              <a:ext uri="{FF2B5EF4-FFF2-40B4-BE49-F238E27FC236}">
                <a16:creationId xmlns:a16="http://schemas.microsoft.com/office/drawing/2014/main" id="{5085A196-19BD-4E42-BFD6-BD6C1503FE55}"/>
              </a:ext>
            </a:extLst>
          </p:cNvPr>
          <p:cNvGrpSpPr/>
          <p:nvPr/>
        </p:nvGrpSpPr>
        <p:grpSpPr>
          <a:xfrm>
            <a:off x="1489488" y="2362202"/>
            <a:ext cx="2052000" cy="990598"/>
            <a:chOff x="1349788" y="1981202"/>
            <a:chExt cx="2052000" cy="990598"/>
          </a:xfrm>
        </p:grpSpPr>
        <p:cxnSp>
          <p:nvCxnSpPr>
            <p:cNvPr id="15" name="直接连接符 14">
              <a:extLst>
                <a:ext uri="{FF2B5EF4-FFF2-40B4-BE49-F238E27FC236}">
                  <a16:creationId xmlns:a16="http://schemas.microsoft.com/office/drawing/2014/main" id="{DBBE91C2-2676-4546-A2AF-64995CA57CF2}"/>
                </a:ext>
              </a:extLst>
            </p:cNvPr>
            <p:cNvCxnSpPr>
              <a:cxnSpLocks/>
            </p:cNvCxnSpPr>
            <p:nvPr/>
          </p:nvCxnSpPr>
          <p:spPr>
            <a:xfrm flipH="1" flipV="1">
              <a:off x="1352169" y="1981202"/>
              <a:ext cx="288000" cy="990598"/>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39A769FF-89BC-4EBE-A758-A1DB557DEC07}"/>
                </a:ext>
              </a:extLst>
            </p:cNvPr>
            <p:cNvCxnSpPr>
              <a:cxnSpLocks/>
            </p:cNvCxnSpPr>
            <p:nvPr/>
          </p:nvCxnSpPr>
          <p:spPr>
            <a:xfrm flipH="1">
              <a:off x="1349788" y="1986232"/>
              <a:ext cx="2052000"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7" name="组合 16">
            <a:extLst>
              <a:ext uri="{FF2B5EF4-FFF2-40B4-BE49-F238E27FC236}">
                <a16:creationId xmlns:a16="http://schemas.microsoft.com/office/drawing/2014/main" id="{CE3AB036-FA19-40FB-9524-25C149E5B0F9}"/>
              </a:ext>
            </a:extLst>
          </p:cNvPr>
          <p:cNvGrpSpPr/>
          <p:nvPr/>
        </p:nvGrpSpPr>
        <p:grpSpPr>
          <a:xfrm>
            <a:off x="5178508" y="2379982"/>
            <a:ext cx="2052000" cy="990598"/>
            <a:chOff x="1349788" y="1981202"/>
            <a:chExt cx="2052000" cy="990598"/>
          </a:xfrm>
        </p:grpSpPr>
        <p:cxnSp>
          <p:nvCxnSpPr>
            <p:cNvPr id="18" name="直接连接符 17">
              <a:extLst>
                <a:ext uri="{FF2B5EF4-FFF2-40B4-BE49-F238E27FC236}">
                  <a16:creationId xmlns:a16="http://schemas.microsoft.com/office/drawing/2014/main" id="{0F86DA44-60D4-44D6-9D1E-D6AD575047FD}"/>
                </a:ext>
              </a:extLst>
            </p:cNvPr>
            <p:cNvCxnSpPr>
              <a:cxnSpLocks/>
            </p:cNvCxnSpPr>
            <p:nvPr/>
          </p:nvCxnSpPr>
          <p:spPr>
            <a:xfrm flipH="1" flipV="1">
              <a:off x="1352169" y="1981202"/>
              <a:ext cx="288000" cy="990598"/>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2F452D00-0834-49B9-ADDE-6ACE2E7CC7FB}"/>
                </a:ext>
              </a:extLst>
            </p:cNvPr>
            <p:cNvCxnSpPr>
              <a:cxnSpLocks/>
            </p:cNvCxnSpPr>
            <p:nvPr/>
          </p:nvCxnSpPr>
          <p:spPr>
            <a:xfrm flipH="1">
              <a:off x="1349788" y="1986232"/>
              <a:ext cx="2052000"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20" name="组合 19">
            <a:extLst>
              <a:ext uri="{FF2B5EF4-FFF2-40B4-BE49-F238E27FC236}">
                <a16:creationId xmlns:a16="http://schemas.microsoft.com/office/drawing/2014/main" id="{E1DC8647-95E8-4E39-91E2-1583754C8D32}"/>
              </a:ext>
            </a:extLst>
          </p:cNvPr>
          <p:cNvGrpSpPr/>
          <p:nvPr/>
        </p:nvGrpSpPr>
        <p:grpSpPr>
          <a:xfrm>
            <a:off x="8741982" y="2411188"/>
            <a:ext cx="1980000" cy="990598"/>
            <a:chOff x="1349788" y="1981202"/>
            <a:chExt cx="1980000" cy="990598"/>
          </a:xfrm>
        </p:grpSpPr>
        <p:cxnSp>
          <p:nvCxnSpPr>
            <p:cNvPr id="21" name="直接连接符 20">
              <a:extLst>
                <a:ext uri="{FF2B5EF4-FFF2-40B4-BE49-F238E27FC236}">
                  <a16:creationId xmlns:a16="http://schemas.microsoft.com/office/drawing/2014/main" id="{48393294-BA44-4ACC-8989-74B21A5E01D0}"/>
                </a:ext>
              </a:extLst>
            </p:cNvPr>
            <p:cNvCxnSpPr>
              <a:cxnSpLocks/>
            </p:cNvCxnSpPr>
            <p:nvPr/>
          </p:nvCxnSpPr>
          <p:spPr>
            <a:xfrm flipH="1" flipV="1">
              <a:off x="1352169" y="1981202"/>
              <a:ext cx="288000" cy="990598"/>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8369061-05CC-465F-96E4-F94C098FA005}"/>
                </a:ext>
              </a:extLst>
            </p:cNvPr>
            <p:cNvCxnSpPr>
              <a:cxnSpLocks/>
            </p:cNvCxnSpPr>
            <p:nvPr/>
          </p:nvCxnSpPr>
          <p:spPr>
            <a:xfrm flipH="1">
              <a:off x="1349788" y="1986232"/>
              <a:ext cx="1980000"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23" name="组合 22">
            <a:extLst>
              <a:ext uri="{FF2B5EF4-FFF2-40B4-BE49-F238E27FC236}">
                <a16:creationId xmlns:a16="http://schemas.microsoft.com/office/drawing/2014/main" id="{F9172B2B-44FF-4C59-8E3B-BAE7A6BC488A}"/>
              </a:ext>
            </a:extLst>
          </p:cNvPr>
          <p:cNvGrpSpPr/>
          <p:nvPr/>
        </p:nvGrpSpPr>
        <p:grpSpPr>
          <a:xfrm>
            <a:off x="3942520" y="4178373"/>
            <a:ext cx="2484000" cy="990598"/>
            <a:chOff x="1061788" y="999947"/>
            <a:chExt cx="2484000" cy="990598"/>
          </a:xfrm>
        </p:grpSpPr>
        <p:cxnSp>
          <p:nvCxnSpPr>
            <p:cNvPr id="24" name="直接连接符 23">
              <a:extLst>
                <a:ext uri="{FF2B5EF4-FFF2-40B4-BE49-F238E27FC236}">
                  <a16:creationId xmlns:a16="http://schemas.microsoft.com/office/drawing/2014/main" id="{4AB9A91E-8436-488E-8D32-EF5B84F4E512}"/>
                </a:ext>
              </a:extLst>
            </p:cNvPr>
            <p:cNvCxnSpPr>
              <a:cxnSpLocks/>
            </p:cNvCxnSpPr>
            <p:nvPr/>
          </p:nvCxnSpPr>
          <p:spPr>
            <a:xfrm flipH="1" flipV="1">
              <a:off x="1061788" y="999947"/>
              <a:ext cx="288000" cy="990598"/>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CB015B1-E217-4780-A59C-D85363F4BBA6}"/>
                </a:ext>
              </a:extLst>
            </p:cNvPr>
            <p:cNvCxnSpPr>
              <a:cxnSpLocks/>
            </p:cNvCxnSpPr>
            <p:nvPr/>
          </p:nvCxnSpPr>
          <p:spPr>
            <a:xfrm flipH="1">
              <a:off x="1349788" y="1986232"/>
              <a:ext cx="2196000"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26" name="组合 25">
            <a:extLst>
              <a:ext uri="{FF2B5EF4-FFF2-40B4-BE49-F238E27FC236}">
                <a16:creationId xmlns:a16="http://schemas.microsoft.com/office/drawing/2014/main" id="{4C4134C4-7E65-4C55-A9F6-EFBAC16A1F30}"/>
              </a:ext>
            </a:extLst>
          </p:cNvPr>
          <p:cNvGrpSpPr/>
          <p:nvPr/>
        </p:nvGrpSpPr>
        <p:grpSpPr>
          <a:xfrm>
            <a:off x="7615887" y="4200133"/>
            <a:ext cx="2340000" cy="990598"/>
            <a:chOff x="1061788" y="999947"/>
            <a:chExt cx="2340000" cy="990598"/>
          </a:xfrm>
        </p:grpSpPr>
        <p:cxnSp>
          <p:nvCxnSpPr>
            <p:cNvPr id="27" name="直接连接符 26">
              <a:extLst>
                <a:ext uri="{FF2B5EF4-FFF2-40B4-BE49-F238E27FC236}">
                  <a16:creationId xmlns:a16="http://schemas.microsoft.com/office/drawing/2014/main" id="{7AF805AA-433F-4707-8E0C-58F8984553EA}"/>
                </a:ext>
              </a:extLst>
            </p:cNvPr>
            <p:cNvCxnSpPr>
              <a:cxnSpLocks/>
            </p:cNvCxnSpPr>
            <p:nvPr/>
          </p:nvCxnSpPr>
          <p:spPr>
            <a:xfrm flipH="1" flipV="1">
              <a:off x="1061788" y="999947"/>
              <a:ext cx="288000" cy="990598"/>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03F46637-E426-4654-BC60-5ECC9BD7403F}"/>
                </a:ext>
              </a:extLst>
            </p:cNvPr>
            <p:cNvCxnSpPr>
              <a:cxnSpLocks/>
            </p:cNvCxnSpPr>
            <p:nvPr/>
          </p:nvCxnSpPr>
          <p:spPr>
            <a:xfrm flipH="1">
              <a:off x="1349788" y="1986232"/>
              <a:ext cx="2052000"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29" name="矩形 28">
            <a:extLst>
              <a:ext uri="{FF2B5EF4-FFF2-40B4-BE49-F238E27FC236}">
                <a16:creationId xmlns:a16="http://schemas.microsoft.com/office/drawing/2014/main" id="{81424F01-5D5E-4803-BABA-3EA7A0FB79F0}"/>
              </a:ext>
            </a:extLst>
          </p:cNvPr>
          <p:cNvSpPr/>
          <p:nvPr/>
        </p:nvSpPr>
        <p:spPr>
          <a:xfrm>
            <a:off x="8593647" y="2104387"/>
            <a:ext cx="2548115" cy="2314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sz="2000" dirty="0">
                <a:solidFill>
                  <a:schemeClr val="tx1">
                    <a:lumMod val="85000"/>
                    <a:lumOff val="15000"/>
                  </a:schemeClr>
                </a:solidFill>
                <a:latin typeface="+mj-ea"/>
                <a:ea typeface="+mj-ea"/>
              </a:rPr>
              <a:t>数据整理</a:t>
            </a:r>
            <a:r>
              <a:rPr lang="en-US" altLang="zh-CN" sz="2000" dirty="0">
                <a:solidFill>
                  <a:schemeClr val="tx1">
                    <a:lumMod val="85000"/>
                    <a:lumOff val="15000"/>
                  </a:schemeClr>
                </a:solidFill>
                <a:latin typeface="+mj-ea"/>
                <a:ea typeface="+mj-ea"/>
              </a:rPr>
              <a:t>&amp;</a:t>
            </a:r>
            <a:r>
              <a:rPr lang="zh-CN" altLang="en-US" sz="2000" dirty="0">
                <a:solidFill>
                  <a:schemeClr val="tx1">
                    <a:lumMod val="85000"/>
                    <a:lumOff val="15000"/>
                  </a:schemeClr>
                </a:solidFill>
                <a:latin typeface="+mj-ea"/>
                <a:ea typeface="+mj-ea"/>
              </a:rPr>
              <a:t>论文撰写</a:t>
            </a:r>
          </a:p>
        </p:txBody>
      </p:sp>
      <p:sp>
        <p:nvSpPr>
          <p:cNvPr id="30" name="矩形 29">
            <a:extLst>
              <a:ext uri="{FF2B5EF4-FFF2-40B4-BE49-F238E27FC236}">
                <a16:creationId xmlns:a16="http://schemas.microsoft.com/office/drawing/2014/main" id="{63CCEE5F-D073-4163-B098-6FA6FB409B9B}"/>
              </a:ext>
            </a:extLst>
          </p:cNvPr>
          <p:cNvSpPr/>
          <p:nvPr/>
        </p:nvSpPr>
        <p:spPr>
          <a:xfrm>
            <a:off x="9030972" y="2515196"/>
            <a:ext cx="2790061" cy="5824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zh-CN" altLang="en-US" sz="1600" dirty="0">
                <a:solidFill>
                  <a:schemeClr val="tx1">
                    <a:lumMod val="85000"/>
                    <a:lumOff val="15000"/>
                  </a:schemeClr>
                </a:solidFill>
              </a:rPr>
              <a:t>对各手性分子的</a:t>
            </a:r>
            <a:r>
              <a:rPr lang="en-US" altLang="zh-CN" sz="1600" dirty="0">
                <a:solidFill>
                  <a:schemeClr val="tx1">
                    <a:lumMod val="85000"/>
                    <a:lumOff val="15000"/>
                  </a:schemeClr>
                </a:solidFill>
              </a:rPr>
              <a:t>ECD</a:t>
            </a:r>
            <a:r>
              <a:rPr lang="zh-CN" altLang="en-US" sz="1600" dirty="0">
                <a:solidFill>
                  <a:schemeClr val="tx1">
                    <a:lumMod val="85000"/>
                    <a:lumOff val="15000"/>
                  </a:schemeClr>
                </a:solidFill>
              </a:rPr>
              <a:t>谱进行</a:t>
            </a:r>
            <a:r>
              <a:rPr lang="en-US" altLang="zh-CN" sz="1600" dirty="0">
                <a:solidFill>
                  <a:schemeClr val="tx1">
                    <a:lumMod val="85000"/>
                    <a:lumOff val="15000"/>
                  </a:schemeClr>
                </a:solidFill>
              </a:rPr>
              <a:t>Boltzmann</a:t>
            </a:r>
            <a:r>
              <a:rPr lang="zh-CN" altLang="en-US" sz="1600" dirty="0">
                <a:solidFill>
                  <a:schemeClr val="tx1">
                    <a:lumMod val="85000"/>
                    <a:lumOff val="15000"/>
                  </a:schemeClr>
                </a:solidFill>
              </a:rPr>
              <a:t>加权拟合</a:t>
            </a:r>
            <a:endParaRPr lang="en-US" altLang="zh-CN" sz="1600" dirty="0">
              <a:solidFill>
                <a:schemeClr val="tx1">
                  <a:lumMod val="85000"/>
                  <a:lumOff val="15000"/>
                </a:schemeClr>
              </a:solidFill>
            </a:endParaRPr>
          </a:p>
          <a:p>
            <a:pPr marL="285750" indent="-285750">
              <a:buFont typeface="Arial" panose="020B0604020202020204" pitchFamily="34" charset="0"/>
              <a:buChar char="•"/>
            </a:pPr>
            <a:r>
              <a:rPr lang="zh-CN" altLang="en-US" sz="1600" dirty="0">
                <a:solidFill>
                  <a:schemeClr val="tx1">
                    <a:lumMod val="85000"/>
                    <a:lumOff val="15000"/>
                  </a:schemeClr>
                </a:solidFill>
              </a:rPr>
              <a:t>撰写论文</a:t>
            </a:r>
          </a:p>
        </p:txBody>
      </p:sp>
      <p:sp>
        <p:nvSpPr>
          <p:cNvPr id="31" name="矩形 30">
            <a:extLst>
              <a:ext uri="{FF2B5EF4-FFF2-40B4-BE49-F238E27FC236}">
                <a16:creationId xmlns:a16="http://schemas.microsoft.com/office/drawing/2014/main" id="{120364E4-FA06-40B7-A6F8-503AA72EBB9C}"/>
              </a:ext>
            </a:extLst>
          </p:cNvPr>
          <p:cNvSpPr/>
          <p:nvPr/>
        </p:nvSpPr>
        <p:spPr>
          <a:xfrm>
            <a:off x="5418396" y="2016640"/>
            <a:ext cx="1939000" cy="3279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sz="2000" dirty="0">
                <a:solidFill>
                  <a:schemeClr val="tx1">
                    <a:lumMod val="85000"/>
                    <a:lumOff val="15000"/>
                  </a:schemeClr>
                </a:solidFill>
                <a:latin typeface="+mj-ea"/>
                <a:ea typeface="+mj-ea"/>
              </a:rPr>
              <a:t>前期计算</a:t>
            </a:r>
          </a:p>
        </p:txBody>
      </p:sp>
      <p:sp>
        <p:nvSpPr>
          <p:cNvPr id="32" name="矩形 31">
            <a:extLst>
              <a:ext uri="{FF2B5EF4-FFF2-40B4-BE49-F238E27FC236}">
                <a16:creationId xmlns:a16="http://schemas.microsoft.com/office/drawing/2014/main" id="{515509C0-E330-4A86-86B5-4C76A5C47775}"/>
              </a:ext>
            </a:extLst>
          </p:cNvPr>
          <p:cNvSpPr/>
          <p:nvPr/>
        </p:nvSpPr>
        <p:spPr>
          <a:xfrm>
            <a:off x="5418396" y="2505257"/>
            <a:ext cx="3127163" cy="5824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sz="1600" dirty="0">
                <a:solidFill>
                  <a:schemeClr val="tx1">
                    <a:lumMod val="85000"/>
                    <a:lumOff val="15000"/>
                  </a:schemeClr>
                </a:solidFill>
              </a:rPr>
              <a:t>对各手性分子进行构象搜索、初步几何结构优化、构象分析、高精度几何结构优化和单点计算</a:t>
            </a:r>
          </a:p>
        </p:txBody>
      </p:sp>
      <p:sp>
        <p:nvSpPr>
          <p:cNvPr id="33" name="矩形 32">
            <a:extLst>
              <a:ext uri="{FF2B5EF4-FFF2-40B4-BE49-F238E27FC236}">
                <a16:creationId xmlns:a16="http://schemas.microsoft.com/office/drawing/2014/main" id="{7D43089C-EEFC-45C7-B15B-CFC89037D492}"/>
              </a:ext>
            </a:extLst>
          </p:cNvPr>
          <p:cNvSpPr/>
          <p:nvPr/>
        </p:nvSpPr>
        <p:spPr>
          <a:xfrm>
            <a:off x="1378440" y="2008405"/>
            <a:ext cx="2472440" cy="3361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sz="2000" dirty="0">
                <a:solidFill>
                  <a:schemeClr val="tx1">
                    <a:lumMod val="85000"/>
                    <a:lumOff val="15000"/>
                  </a:schemeClr>
                </a:solidFill>
                <a:latin typeface="+mj-ea"/>
                <a:ea typeface="+mj-ea"/>
              </a:rPr>
              <a:t>理论方法</a:t>
            </a:r>
            <a:r>
              <a:rPr lang="en-US" altLang="zh-CN" sz="2000" dirty="0">
                <a:solidFill>
                  <a:schemeClr val="tx1">
                    <a:lumMod val="85000"/>
                    <a:lumOff val="15000"/>
                  </a:schemeClr>
                </a:solidFill>
                <a:latin typeface="+mj-ea"/>
                <a:ea typeface="+mj-ea"/>
              </a:rPr>
              <a:t>&amp;</a:t>
            </a:r>
            <a:r>
              <a:rPr lang="zh-CN" altLang="en-US" sz="2000" dirty="0">
                <a:solidFill>
                  <a:schemeClr val="tx1">
                    <a:lumMod val="85000"/>
                    <a:lumOff val="15000"/>
                  </a:schemeClr>
                </a:solidFill>
                <a:latin typeface="+mj-ea"/>
                <a:ea typeface="+mj-ea"/>
              </a:rPr>
              <a:t>程序学习</a:t>
            </a:r>
          </a:p>
        </p:txBody>
      </p:sp>
      <p:sp>
        <p:nvSpPr>
          <p:cNvPr id="34" name="矩形 33">
            <a:extLst>
              <a:ext uri="{FF2B5EF4-FFF2-40B4-BE49-F238E27FC236}">
                <a16:creationId xmlns:a16="http://schemas.microsoft.com/office/drawing/2014/main" id="{3C8D29E3-9670-49B2-9433-282C39699688}"/>
              </a:ext>
            </a:extLst>
          </p:cNvPr>
          <p:cNvSpPr/>
          <p:nvPr/>
        </p:nvSpPr>
        <p:spPr>
          <a:xfrm>
            <a:off x="1805820" y="2415806"/>
            <a:ext cx="2921276" cy="7123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altLang="zh-CN" sz="1600" dirty="0">
                <a:solidFill>
                  <a:schemeClr val="tx1">
                    <a:lumMod val="85000"/>
                    <a:lumOff val="15000"/>
                  </a:schemeClr>
                </a:solidFill>
              </a:rPr>
              <a:t>ECD</a:t>
            </a:r>
            <a:r>
              <a:rPr lang="zh-CN" altLang="en-US" sz="1600" dirty="0">
                <a:solidFill>
                  <a:schemeClr val="tx1">
                    <a:lumMod val="85000"/>
                    <a:lumOff val="15000"/>
                  </a:schemeClr>
                </a:solidFill>
              </a:rPr>
              <a:t>谱</a:t>
            </a:r>
            <a:r>
              <a:rPr lang="en-US" altLang="zh-CN" sz="1600" dirty="0">
                <a:solidFill>
                  <a:schemeClr val="tx1">
                    <a:lumMod val="85000"/>
                    <a:lumOff val="15000"/>
                  </a:schemeClr>
                </a:solidFill>
              </a:rPr>
              <a:t>RT-TDDFT</a:t>
            </a:r>
            <a:r>
              <a:rPr lang="zh-CN" altLang="en-US" sz="1600" dirty="0">
                <a:solidFill>
                  <a:schemeClr val="tx1">
                    <a:lumMod val="85000"/>
                    <a:lumOff val="15000"/>
                  </a:schemeClr>
                </a:solidFill>
              </a:rPr>
              <a:t>计算理论方法学习</a:t>
            </a:r>
            <a:endParaRPr lang="en-US" altLang="zh-CN" sz="1600" dirty="0">
              <a:solidFill>
                <a:schemeClr val="tx1">
                  <a:lumMod val="85000"/>
                  <a:lumOff val="15000"/>
                </a:schemeClr>
              </a:solidFill>
            </a:endParaRPr>
          </a:p>
          <a:p>
            <a:pPr marL="285750" indent="-285750">
              <a:buFont typeface="Arial" panose="020B0604020202020204" pitchFamily="34" charset="0"/>
              <a:buChar char="•"/>
            </a:pPr>
            <a:r>
              <a:rPr lang="en-US" altLang="zh-CN" sz="1600" dirty="0">
                <a:solidFill>
                  <a:schemeClr val="tx1">
                    <a:lumMod val="85000"/>
                    <a:lumOff val="15000"/>
                  </a:schemeClr>
                </a:solidFill>
              </a:rPr>
              <a:t>TDPW &amp; Spartan</a:t>
            </a:r>
            <a:r>
              <a:rPr lang="zh-CN" altLang="en-US" sz="1600" dirty="0">
                <a:solidFill>
                  <a:schemeClr val="tx1">
                    <a:lumMod val="85000"/>
                    <a:lumOff val="15000"/>
                  </a:schemeClr>
                </a:solidFill>
              </a:rPr>
              <a:t>程序学习</a:t>
            </a:r>
          </a:p>
        </p:txBody>
      </p:sp>
      <p:sp>
        <p:nvSpPr>
          <p:cNvPr id="35" name="矩形 34">
            <a:extLst>
              <a:ext uri="{FF2B5EF4-FFF2-40B4-BE49-F238E27FC236}">
                <a16:creationId xmlns:a16="http://schemas.microsoft.com/office/drawing/2014/main" id="{BEDB62F2-FCA3-4D30-AB88-C0E196D605BE}"/>
              </a:ext>
            </a:extLst>
          </p:cNvPr>
          <p:cNvSpPr/>
          <p:nvPr/>
        </p:nvSpPr>
        <p:spPr>
          <a:xfrm>
            <a:off x="8036787" y="4813090"/>
            <a:ext cx="1939000" cy="3279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sz="2000" dirty="0">
                <a:solidFill>
                  <a:schemeClr val="tx1">
                    <a:lumMod val="85000"/>
                    <a:lumOff val="15000"/>
                  </a:schemeClr>
                </a:solidFill>
                <a:latin typeface="+mj-ea"/>
                <a:ea typeface="+mj-ea"/>
              </a:rPr>
              <a:t>后期计算</a:t>
            </a:r>
          </a:p>
        </p:txBody>
      </p:sp>
      <p:sp>
        <p:nvSpPr>
          <p:cNvPr id="36" name="矩形 35">
            <a:extLst>
              <a:ext uri="{FF2B5EF4-FFF2-40B4-BE49-F238E27FC236}">
                <a16:creationId xmlns:a16="http://schemas.microsoft.com/office/drawing/2014/main" id="{20A8AADC-06A2-4666-B2D2-BDFD16861FE6}"/>
              </a:ext>
            </a:extLst>
          </p:cNvPr>
          <p:cNvSpPr/>
          <p:nvPr/>
        </p:nvSpPr>
        <p:spPr>
          <a:xfrm>
            <a:off x="7579589" y="5204021"/>
            <a:ext cx="3254065" cy="5824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sz="1600" dirty="0">
                <a:solidFill>
                  <a:schemeClr val="tx1">
                    <a:lumMod val="85000"/>
                    <a:lumOff val="15000"/>
                  </a:schemeClr>
                </a:solidFill>
              </a:rPr>
              <a:t>计算各手性分子各构象的</a:t>
            </a:r>
            <a:r>
              <a:rPr lang="en-US" altLang="zh-CN" sz="1600" dirty="0">
                <a:solidFill>
                  <a:schemeClr val="tx1">
                    <a:lumMod val="85000"/>
                    <a:lumOff val="15000"/>
                  </a:schemeClr>
                </a:solidFill>
              </a:rPr>
              <a:t>ECD</a:t>
            </a:r>
            <a:r>
              <a:rPr lang="zh-CN" altLang="en-US" sz="1600" dirty="0">
                <a:solidFill>
                  <a:schemeClr val="tx1">
                    <a:lumMod val="85000"/>
                    <a:lumOff val="15000"/>
                  </a:schemeClr>
                </a:solidFill>
              </a:rPr>
              <a:t>谱</a:t>
            </a:r>
          </a:p>
        </p:txBody>
      </p:sp>
      <p:sp>
        <p:nvSpPr>
          <p:cNvPr id="37" name="矩形 36">
            <a:extLst>
              <a:ext uri="{FF2B5EF4-FFF2-40B4-BE49-F238E27FC236}">
                <a16:creationId xmlns:a16="http://schemas.microsoft.com/office/drawing/2014/main" id="{C3B6D2EE-D2AD-4A0A-A601-3C34C3D6995B}"/>
              </a:ext>
            </a:extLst>
          </p:cNvPr>
          <p:cNvSpPr/>
          <p:nvPr/>
        </p:nvSpPr>
        <p:spPr>
          <a:xfrm>
            <a:off x="4424211" y="4804855"/>
            <a:ext cx="1939000" cy="3279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sz="2000" dirty="0">
                <a:solidFill>
                  <a:schemeClr val="tx1">
                    <a:lumMod val="85000"/>
                    <a:lumOff val="15000"/>
                  </a:schemeClr>
                </a:solidFill>
                <a:latin typeface="+mj-ea"/>
                <a:ea typeface="+mj-ea"/>
              </a:rPr>
              <a:t>计算测试</a:t>
            </a:r>
          </a:p>
        </p:txBody>
      </p:sp>
      <p:sp>
        <p:nvSpPr>
          <p:cNvPr id="38" name="矩形 37">
            <a:extLst>
              <a:ext uri="{FF2B5EF4-FFF2-40B4-BE49-F238E27FC236}">
                <a16:creationId xmlns:a16="http://schemas.microsoft.com/office/drawing/2014/main" id="{25ACD7EF-EF01-4C91-937B-80F614E62586}"/>
              </a:ext>
            </a:extLst>
          </p:cNvPr>
          <p:cNvSpPr/>
          <p:nvPr/>
        </p:nvSpPr>
        <p:spPr>
          <a:xfrm>
            <a:off x="4116099" y="5283533"/>
            <a:ext cx="2806297" cy="5824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sz="1600" dirty="0">
                <a:solidFill>
                  <a:schemeClr val="tx1">
                    <a:lumMod val="85000"/>
                    <a:lumOff val="15000"/>
                  </a:schemeClr>
                </a:solidFill>
              </a:rPr>
              <a:t>计算丙氨酸</a:t>
            </a:r>
            <a:r>
              <a:rPr lang="en-US" altLang="zh-CN" sz="1600" dirty="0">
                <a:solidFill>
                  <a:schemeClr val="tx1">
                    <a:lumMod val="85000"/>
                    <a:lumOff val="15000"/>
                  </a:schemeClr>
                </a:solidFill>
              </a:rPr>
              <a:t>ECD</a:t>
            </a:r>
            <a:r>
              <a:rPr lang="zh-CN" altLang="en-US" sz="1600" dirty="0">
                <a:solidFill>
                  <a:schemeClr val="tx1">
                    <a:lumMod val="85000"/>
                    <a:lumOff val="15000"/>
                  </a:schemeClr>
                </a:solidFill>
              </a:rPr>
              <a:t>谱，根据测试结果调整后续研究计划</a:t>
            </a:r>
          </a:p>
        </p:txBody>
      </p:sp>
    </p:spTree>
    <p:extLst>
      <p:ext uri="{BB962C8B-B14F-4D97-AF65-F5344CB8AC3E}">
        <p14:creationId xmlns:p14="http://schemas.microsoft.com/office/powerpoint/2010/main" val="1915644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1">
            <a:extLst>
              <a:ext uri="{FF2B5EF4-FFF2-40B4-BE49-F238E27FC236}">
                <a16:creationId xmlns:a16="http://schemas.microsoft.com/office/drawing/2014/main" id="{D310FBF2-F52F-426F-B4A0-2675328F9D97}"/>
              </a:ext>
            </a:extLst>
          </p:cNvPr>
          <p:cNvSpPr txBox="1">
            <a:spLocks/>
          </p:cNvSpPr>
          <p:nvPr/>
        </p:nvSpPr>
        <p:spPr>
          <a:xfrm>
            <a:off x="5436736" y="1400536"/>
            <a:ext cx="920304" cy="11009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dirty="0">
                <a:solidFill>
                  <a:schemeClr val="tx1">
                    <a:lumMod val="65000"/>
                    <a:lumOff val="35000"/>
                  </a:schemeClr>
                </a:solidFill>
                <a:latin typeface="+mn-lt"/>
                <a:ea typeface="+mn-ea"/>
              </a:rPr>
              <a:t>01</a:t>
            </a:r>
            <a:endParaRPr lang="zh-CN" altLang="en-US" sz="2000" dirty="0">
              <a:solidFill>
                <a:schemeClr val="tx1">
                  <a:lumMod val="65000"/>
                  <a:lumOff val="35000"/>
                </a:schemeClr>
              </a:solidFill>
              <a:latin typeface="+mn-lt"/>
              <a:ea typeface="+mn-ea"/>
            </a:endParaRPr>
          </a:p>
        </p:txBody>
      </p:sp>
      <p:sp>
        <p:nvSpPr>
          <p:cNvPr id="24" name="标题 1">
            <a:extLst>
              <a:ext uri="{FF2B5EF4-FFF2-40B4-BE49-F238E27FC236}">
                <a16:creationId xmlns:a16="http://schemas.microsoft.com/office/drawing/2014/main" id="{7B960C50-FC3A-4C5E-AE41-E1C0EB84B5C7}"/>
              </a:ext>
            </a:extLst>
          </p:cNvPr>
          <p:cNvSpPr txBox="1">
            <a:spLocks/>
          </p:cNvSpPr>
          <p:nvPr/>
        </p:nvSpPr>
        <p:spPr>
          <a:xfrm>
            <a:off x="5436736" y="3395334"/>
            <a:ext cx="920304" cy="11009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dirty="0">
                <a:solidFill>
                  <a:schemeClr val="tx1">
                    <a:lumMod val="65000"/>
                    <a:lumOff val="35000"/>
                  </a:schemeClr>
                </a:solidFill>
                <a:latin typeface="+mn-lt"/>
                <a:ea typeface="+mn-ea"/>
              </a:rPr>
              <a:t>03</a:t>
            </a:r>
            <a:endParaRPr lang="zh-CN" altLang="en-US" sz="2000" dirty="0">
              <a:solidFill>
                <a:schemeClr val="tx1">
                  <a:lumMod val="65000"/>
                  <a:lumOff val="35000"/>
                </a:schemeClr>
              </a:solidFill>
              <a:latin typeface="+mn-lt"/>
              <a:ea typeface="+mn-ea"/>
            </a:endParaRPr>
          </a:p>
        </p:txBody>
      </p:sp>
      <p:sp>
        <p:nvSpPr>
          <p:cNvPr id="34" name="标题 1">
            <a:extLst>
              <a:ext uri="{FF2B5EF4-FFF2-40B4-BE49-F238E27FC236}">
                <a16:creationId xmlns:a16="http://schemas.microsoft.com/office/drawing/2014/main" id="{DE2E0972-AADD-4AA4-86D0-403240289A28}"/>
              </a:ext>
            </a:extLst>
          </p:cNvPr>
          <p:cNvSpPr txBox="1">
            <a:spLocks/>
          </p:cNvSpPr>
          <p:nvPr/>
        </p:nvSpPr>
        <p:spPr>
          <a:xfrm>
            <a:off x="5436736" y="2373088"/>
            <a:ext cx="920304" cy="11009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dirty="0">
                <a:solidFill>
                  <a:schemeClr val="tx1">
                    <a:lumMod val="65000"/>
                    <a:lumOff val="35000"/>
                  </a:schemeClr>
                </a:solidFill>
                <a:latin typeface="+mn-lt"/>
                <a:ea typeface="+mn-ea"/>
              </a:rPr>
              <a:t>02</a:t>
            </a:r>
            <a:endParaRPr lang="zh-CN" altLang="en-US" sz="2000" dirty="0">
              <a:solidFill>
                <a:schemeClr val="tx1">
                  <a:lumMod val="65000"/>
                  <a:lumOff val="35000"/>
                </a:schemeClr>
              </a:solidFill>
              <a:latin typeface="+mn-lt"/>
              <a:ea typeface="+mn-ea"/>
            </a:endParaRPr>
          </a:p>
        </p:txBody>
      </p:sp>
      <p:pic>
        <p:nvPicPr>
          <p:cNvPr id="7" name="图形 6" descr="地球仪美洲">
            <a:extLst>
              <a:ext uri="{FF2B5EF4-FFF2-40B4-BE49-F238E27FC236}">
                <a16:creationId xmlns:a16="http://schemas.microsoft.com/office/drawing/2014/main" id="{15AD5147-7360-4E0F-B098-410C63D807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54158" y="1617896"/>
            <a:ext cx="684000" cy="684000"/>
          </a:xfrm>
          <a:prstGeom prst="rect">
            <a:avLst/>
          </a:prstGeom>
        </p:spPr>
      </p:pic>
      <p:sp>
        <p:nvSpPr>
          <p:cNvPr id="8" name="标题 1">
            <a:extLst>
              <a:ext uri="{FF2B5EF4-FFF2-40B4-BE49-F238E27FC236}">
                <a16:creationId xmlns:a16="http://schemas.microsoft.com/office/drawing/2014/main" id="{E68056D7-143D-4FE9-9BC3-F950ACF25905}"/>
              </a:ext>
            </a:extLst>
          </p:cNvPr>
          <p:cNvSpPr txBox="1">
            <a:spLocks/>
          </p:cNvSpPr>
          <p:nvPr/>
        </p:nvSpPr>
        <p:spPr>
          <a:xfrm>
            <a:off x="7170515" y="1548210"/>
            <a:ext cx="3424600" cy="612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zh-CN" altLang="en-US" sz="2800" b="1" dirty="0">
                <a:solidFill>
                  <a:schemeClr val="tx1">
                    <a:lumMod val="85000"/>
                    <a:lumOff val="15000"/>
                  </a:schemeClr>
                </a:solidFill>
                <a:latin typeface="+mj-ea"/>
              </a:rPr>
              <a:t>选题背景及意义</a:t>
            </a:r>
            <a:endParaRPr lang="en-US" altLang="zh-CN" sz="2800" b="1" dirty="0">
              <a:solidFill>
                <a:schemeClr val="tx1">
                  <a:lumMod val="85000"/>
                  <a:lumOff val="15000"/>
                </a:schemeClr>
              </a:solidFill>
              <a:latin typeface="+mj-ea"/>
            </a:endParaRPr>
          </a:p>
        </p:txBody>
      </p:sp>
      <p:sp>
        <p:nvSpPr>
          <p:cNvPr id="9" name="矩形 8">
            <a:extLst>
              <a:ext uri="{FF2B5EF4-FFF2-40B4-BE49-F238E27FC236}">
                <a16:creationId xmlns:a16="http://schemas.microsoft.com/office/drawing/2014/main" id="{397E9F8E-C09D-4AF1-B6E9-5E6398896FB9}"/>
              </a:ext>
            </a:extLst>
          </p:cNvPr>
          <p:cNvSpPr/>
          <p:nvPr/>
        </p:nvSpPr>
        <p:spPr>
          <a:xfrm>
            <a:off x="6310157" y="1477686"/>
            <a:ext cx="4424105" cy="9000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D2E7F31B-6B26-4650-806B-167370CA89D6}"/>
              </a:ext>
            </a:extLst>
          </p:cNvPr>
          <p:cNvSpPr/>
          <p:nvPr/>
        </p:nvSpPr>
        <p:spPr>
          <a:xfrm>
            <a:off x="7200095" y="2034125"/>
            <a:ext cx="3424600" cy="261610"/>
          </a:xfrm>
          <a:prstGeom prst="rect">
            <a:avLst/>
          </a:prstGeom>
        </p:spPr>
        <p:txBody>
          <a:bodyPr wrap="square">
            <a:spAutoFit/>
          </a:bodyPr>
          <a:lstStyle/>
          <a:p>
            <a:pPr algn="dist"/>
            <a:r>
              <a:rPr lang="en-US" altLang="zh-CN" sz="1100" dirty="0">
                <a:solidFill>
                  <a:schemeClr val="tx1">
                    <a:lumMod val="50000"/>
                    <a:lumOff val="50000"/>
                  </a:schemeClr>
                </a:solidFill>
              </a:rPr>
              <a:t>RESEARCH BACKGROUND</a:t>
            </a:r>
            <a:endParaRPr lang="zh-CN" altLang="en-US" sz="1100" dirty="0">
              <a:solidFill>
                <a:schemeClr val="tx1">
                  <a:lumMod val="50000"/>
                  <a:lumOff val="50000"/>
                </a:schemeClr>
              </a:solidFill>
            </a:endParaRPr>
          </a:p>
        </p:txBody>
      </p:sp>
      <p:sp>
        <p:nvSpPr>
          <p:cNvPr id="11" name="标题 1">
            <a:extLst>
              <a:ext uri="{FF2B5EF4-FFF2-40B4-BE49-F238E27FC236}">
                <a16:creationId xmlns:a16="http://schemas.microsoft.com/office/drawing/2014/main" id="{1473EC93-3FBB-4E65-B8EB-BF5EAD7BC0C9}"/>
              </a:ext>
            </a:extLst>
          </p:cNvPr>
          <p:cNvSpPr txBox="1">
            <a:spLocks/>
          </p:cNvSpPr>
          <p:nvPr/>
        </p:nvSpPr>
        <p:spPr>
          <a:xfrm>
            <a:off x="7170515" y="3546256"/>
            <a:ext cx="3454180" cy="612000"/>
          </a:xfrm>
          <a:prstGeom prst="rect">
            <a:avLst/>
          </a:prstGeom>
        </p:spPr>
        <p:txBody>
          <a:bodyPr vert="horz" lIns="91440" tIns="45720" rIns="91440" bIns="45720" rtlCol="0" anchor="ctr">
            <a:normAutofit fontScale="85000" lnSpcReduction="10000"/>
          </a:bodyPr>
          <a:lstStyle>
            <a:defPPr>
              <a:defRPr lang="zh-CN"/>
            </a:defPPr>
            <a:lvl1pPr>
              <a:lnSpc>
                <a:spcPct val="90000"/>
              </a:lnSpc>
              <a:spcBef>
                <a:spcPct val="0"/>
              </a:spcBef>
              <a:buNone/>
              <a:defRPr sz="3600">
                <a:latin typeface="+mj-lt"/>
                <a:ea typeface="+mj-ea"/>
                <a:cs typeface="+mj-cs"/>
              </a:defRPr>
            </a:lvl1pPr>
          </a:lstStyle>
          <a:p>
            <a:pPr algn="dist"/>
            <a:r>
              <a:rPr lang="zh-CN" altLang="en-US" sz="2800" b="1" dirty="0">
                <a:solidFill>
                  <a:schemeClr val="tx1">
                    <a:lumMod val="85000"/>
                    <a:lumOff val="15000"/>
                  </a:schemeClr>
                </a:solidFill>
                <a:latin typeface="+mj-ea"/>
              </a:rPr>
              <a:t>研究方法与可行性分析</a:t>
            </a:r>
            <a:endParaRPr lang="en-US" altLang="zh-CN" sz="2800" b="1" dirty="0">
              <a:solidFill>
                <a:schemeClr val="tx1">
                  <a:lumMod val="85000"/>
                  <a:lumOff val="15000"/>
                </a:schemeClr>
              </a:solidFill>
              <a:latin typeface="+mj-ea"/>
            </a:endParaRPr>
          </a:p>
        </p:txBody>
      </p:sp>
      <p:sp>
        <p:nvSpPr>
          <p:cNvPr id="14" name="矩形 13">
            <a:extLst>
              <a:ext uri="{FF2B5EF4-FFF2-40B4-BE49-F238E27FC236}">
                <a16:creationId xmlns:a16="http://schemas.microsoft.com/office/drawing/2014/main" id="{2684515B-658F-4354-96D2-B0CBF5C60E45}"/>
              </a:ext>
            </a:extLst>
          </p:cNvPr>
          <p:cNvSpPr/>
          <p:nvPr/>
        </p:nvSpPr>
        <p:spPr>
          <a:xfrm>
            <a:off x="6310157" y="3472481"/>
            <a:ext cx="4424103" cy="9000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形 15" descr="DNA">
            <a:extLst>
              <a:ext uri="{FF2B5EF4-FFF2-40B4-BE49-F238E27FC236}">
                <a16:creationId xmlns:a16="http://schemas.microsoft.com/office/drawing/2014/main" id="{375B5DAB-B9EE-4264-B647-CB375A27AE1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90158" y="3651031"/>
            <a:ext cx="576000" cy="576000"/>
          </a:xfrm>
          <a:prstGeom prst="rect">
            <a:avLst/>
          </a:prstGeom>
        </p:spPr>
      </p:pic>
      <p:sp>
        <p:nvSpPr>
          <p:cNvPr id="38" name="矩形 37">
            <a:extLst>
              <a:ext uri="{FF2B5EF4-FFF2-40B4-BE49-F238E27FC236}">
                <a16:creationId xmlns:a16="http://schemas.microsoft.com/office/drawing/2014/main" id="{FBF6E275-8E41-4258-B859-658536011678}"/>
              </a:ext>
            </a:extLst>
          </p:cNvPr>
          <p:cNvSpPr/>
          <p:nvPr/>
        </p:nvSpPr>
        <p:spPr>
          <a:xfrm>
            <a:off x="7170515" y="4042638"/>
            <a:ext cx="3424600" cy="261610"/>
          </a:xfrm>
          <a:prstGeom prst="rect">
            <a:avLst/>
          </a:prstGeom>
        </p:spPr>
        <p:txBody>
          <a:bodyPr wrap="square">
            <a:spAutoFit/>
          </a:bodyPr>
          <a:lstStyle/>
          <a:p>
            <a:pPr algn="dist"/>
            <a:r>
              <a:rPr lang="en-US" altLang="zh-CN" sz="1100" dirty="0">
                <a:solidFill>
                  <a:schemeClr val="tx1">
                    <a:lumMod val="50000"/>
                    <a:lumOff val="50000"/>
                  </a:schemeClr>
                </a:solidFill>
              </a:rPr>
              <a:t>METHOD &amp; FEASIBILITY ANALYSIS</a:t>
            </a:r>
            <a:endParaRPr lang="zh-CN" altLang="en-US" sz="1100" dirty="0">
              <a:solidFill>
                <a:schemeClr val="tx1">
                  <a:lumMod val="50000"/>
                  <a:lumOff val="50000"/>
                </a:schemeClr>
              </a:solidFill>
            </a:endParaRPr>
          </a:p>
        </p:txBody>
      </p:sp>
      <p:pic>
        <p:nvPicPr>
          <p:cNvPr id="13" name="图形 12" descr="显微镜">
            <a:extLst>
              <a:ext uri="{FF2B5EF4-FFF2-40B4-BE49-F238E27FC236}">
                <a16:creationId xmlns:a16="http://schemas.microsoft.com/office/drawing/2014/main" id="{8C49E232-E02D-438A-B7D5-0B0D7BCEC42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90158" y="2626777"/>
            <a:ext cx="612000" cy="612000"/>
          </a:xfrm>
          <a:prstGeom prst="rect">
            <a:avLst/>
          </a:prstGeom>
        </p:spPr>
      </p:pic>
      <p:sp>
        <p:nvSpPr>
          <p:cNvPr id="30" name="标题 1">
            <a:extLst>
              <a:ext uri="{FF2B5EF4-FFF2-40B4-BE49-F238E27FC236}">
                <a16:creationId xmlns:a16="http://schemas.microsoft.com/office/drawing/2014/main" id="{86F27777-88B7-4987-9409-C684458DB3BF}"/>
              </a:ext>
            </a:extLst>
          </p:cNvPr>
          <p:cNvSpPr txBox="1">
            <a:spLocks/>
          </p:cNvSpPr>
          <p:nvPr/>
        </p:nvSpPr>
        <p:spPr>
          <a:xfrm>
            <a:off x="7170515" y="2550577"/>
            <a:ext cx="3424600" cy="612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zh-CN" altLang="en-US" sz="2800" b="1" dirty="0">
                <a:solidFill>
                  <a:schemeClr val="tx1">
                    <a:lumMod val="85000"/>
                    <a:lumOff val="15000"/>
                  </a:schemeClr>
                </a:solidFill>
                <a:latin typeface="+mj-ea"/>
              </a:rPr>
              <a:t>研究内容与目标</a:t>
            </a:r>
            <a:endParaRPr lang="en-US" altLang="zh-CN" sz="2800" b="1" dirty="0">
              <a:solidFill>
                <a:schemeClr val="tx1">
                  <a:lumMod val="85000"/>
                  <a:lumOff val="15000"/>
                </a:schemeClr>
              </a:solidFill>
              <a:latin typeface="+mj-ea"/>
            </a:endParaRPr>
          </a:p>
        </p:txBody>
      </p:sp>
      <p:sp>
        <p:nvSpPr>
          <p:cNvPr id="33" name="矩形 32">
            <a:extLst>
              <a:ext uri="{FF2B5EF4-FFF2-40B4-BE49-F238E27FC236}">
                <a16:creationId xmlns:a16="http://schemas.microsoft.com/office/drawing/2014/main" id="{E572E247-33DF-4AD4-A717-4E4FB43050C2}"/>
              </a:ext>
            </a:extLst>
          </p:cNvPr>
          <p:cNvSpPr/>
          <p:nvPr/>
        </p:nvSpPr>
        <p:spPr>
          <a:xfrm>
            <a:off x="6310158" y="2480053"/>
            <a:ext cx="4424104" cy="9000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1863E37C-094F-4CF4-86A0-82CA682A59CE}"/>
              </a:ext>
            </a:extLst>
          </p:cNvPr>
          <p:cNvSpPr/>
          <p:nvPr/>
        </p:nvSpPr>
        <p:spPr>
          <a:xfrm>
            <a:off x="7170515" y="3053353"/>
            <a:ext cx="3454180" cy="261610"/>
          </a:xfrm>
          <a:prstGeom prst="rect">
            <a:avLst/>
          </a:prstGeom>
        </p:spPr>
        <p:txBody>
          <a:bodyPr wrap="square">
            <a:spAutoFit/>
          </a:bodyPr>
          <a:lstStyle/>
          <a:p>
            <a:pPr algn="dist"/>
            <a:r>
              <a:rPr lang="en-US" altLang="zh-CN" sz="1100" dirty="0">
                <a:solidFill>
                  <a:schemeClr val="tx1">
                    <a:lumMod val="50000"/>
                    <a:lumOff val="50000"/>
                  </a:schemeClr>
                </a:solidFill>
              </a:rPr>
              <a:t>RESEARCH CONTENT &amp; TARGET</a:t>
            </a:r>
            <a:endParaRPr lang="zh-CN" altLang="en-US" sz="1100" dirty="0">
              <a:solidFill>
                <a:schemeClr val="tx1">
                  <a:lumMod val="50000"/>
                  <a:lumOff val="50000"/>
                </a:schemeClr>
              </a:solidFill>
            </a:endParaRPr>
          </a:p>
        </p:txBody>
      </p:sp>
      <p:sp>
        <p:nvSpPr>
          <p:cNvPr id="17" name="标题 1">
            <a:extLst>
              <a:ext uri="{FF2B5EF4-FFF2-40B4-BE49-F238E27FC236}">
                <a16:creationId xmlns:a16="http://schemas.microsoft.com/office/drawing/2014/main" id="{3FE61366-20C3-4AC8-A91A-B5DCFDF9B84C}"/>
              </a:ext>
            </a:extLst>
          </p:cNvPr>
          <p:cNvSpPr txBox="1">
            <a:spLocks/>
          </p:cNvSpPr>
          <p:nvPr/>
        </p:nvSpPr>
        <p:spPr>
          <a:xfrm>
            <a:off x="7138158" y="4907831"/>
            <a:ext cx="2520000" cy="612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endParaRPr lang="en-US" altLang="zh-CN" sz="2800" dirty="0">
              <a:solidFill>
                <a:schemeClr val="tx1">
                  <a:lumMod val="85000"/>
                  <a:lumOff val="15000"/>
                </a:schemeClr>
              </a:solidFill>
              <a:latin typeface="+mj-ea"/>
            </a:endParaRPr>
          </a:p>
        </p:txBody>
      </p:sp>
      <p:sp>
        <p:nvSpPr>
          <p:cNvPr id="28" name="标题 1">
            <a:extLst>
              <a:ext uri="{FF2B5EF4-FFF2-40B4-BE49-F238E27FC236}">
                <a16:creationId xmlns:a16="http://schemas.microsoft.com/office/drawing/2014/main" id="{8949B5D8-1DF3-45A6-8767-F99DCDB4D205}"/>
              </a:ext>
            </a:extLst>
          </p:cNvPr>
          <p:cNvSpPr txBox="1">
            <a:spLocks/>
          </p:cNvSpPr>
          <p:nvPr/>
        </p:nvSpPr>
        <p:spPr>
          <a:xfrm>
            <a:off x="5436736" y="4416096"/>
            <a:ext cx="920304" cy="11009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dirty="0">
                <a:solidFill>
                  <a:schemeClr val="tx1">
                    <a:lumMod val="65000"/>
                    <a:lumOff val="35000"/>
                  </a:schemeClr>
                </a:solidFill>
                <a:latin typeface="+mn-lt"/>
                <a:ea typeface="+mn-ea"/>
              </a:rPr>
              <a:t>04</a:t>
            </a:r>
            <a:endParaRPr lang="zh-CN" altLang="en-US" sz="2000" dirty="0">
              <a:solidFill>
                <a:schemeClr val="tx1">
                  <a:lumMod val="65000"/>
                  <a:lumOff val="35000"/>
                </a:schemeClr>
              </a:solidFill>
              <a:latin typeface="+mn-lt"/>
              <a:ea typeface="+mn-ea"/>
            </a:endParaRPr>
          </a:p>
        </p:txBody>
      </p:sp>
      <p:sp>
        <p:nvSpPr>
          <p:cNvPr id="29" name="标题 1">
            <a:extLst>
              <a:ext uri="{FF2B5EF4-FFF2-40B4-BE49-F238E27FC236}">
                <a16:creationId xmlns:a16="http://schemas.microsoft.com/office/drawing/2014/main" id="{4B7024A1-7600-460F-909E-C33C2E87D53F}"/>
              </a:ext>
            </a:extLst>
          </p:cNvPr>
          <p:cNvSpPr txBox="1">
            <a:spLocks/>
          </p:cNvSpPr>
          <p:nvPr/>
        </p:nvSpPr>
        <p:spPr>
          <a:xfrm>
            <a:off x="7170515" y="4573520"/>
            <a:ext cx="3454180" cy="612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zh-CN" altLang="en-US" sz="2800" b="1" dirty="0">
                <a:solidFill>
                  <a:schemeClr val="tx1">
                    <a:lumMod val="85000"/>
                    <a:lumOff val="15000"/>
                  </a:schemeClr>
                </a:solidFill>
                <a:latin typeface="+mj-ea"/>
              </a:rPr>
              <a:t>工作计划与安排</a:t>
            </a:r>
            <a:endParaRPr lang="en-US" altLang="zh-CN" sz="2800" b="1" dirty="0">
              <a:solidFill>
                <a:schemeClr val="tx1">
                  <a:lumMod val="85000"/>
                  <a:lumOff val="15000"/>
                </a:schemeClr>
              </a:solidFill>
              <a:latin typeface="+mj-ea"/>
            </a:endParaRPr>
          </a:p>
        </p:txBody>
      </p:sp>
      <p:sp>
        <p:nvSpPr>
          <p:cNvPr id="31" name="矩形 30">
            <a:extLst>
              <a:ext uri="{FF2B5EF4-FFF2-40B4-BE49-F238E27FC236}">
                <a16:creationId xmlns:a16="http://schemas.microsoft.com/office/drawing/2014/main" id="{CA6A26D3-E1CA-4E3E-98B6-0F8198A44C83}"/>
              </a:ext>
            </a:extLst>
          </p:cNvPr>
          <p:cNvSpPr/>
          <p:nvPr/>
        </p:nvSpPr>
        <p:spPr>
          <a:xfrm>
            <a:off x="6310158" y="4493243"/>
            <a:ext cx="4424102" cy="9000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EB854C81-F440-4EBE-9F2A-2DF7D1F0006E}"/>
              </a:ext>
            </a:extLst>
          </p:cNvPr>
          <p:cNvSpPr/>
          <p:nvPr/>
        </p:nvSpPr>
        <p:spPr>
          <a:xfrm>
            <a:off x="7200095" y="5055519"/>
            <a:ext cx="3424600" cy="261610"/>
          </a:xfrm>
          <a:prstGeom prst="rect">
            <a:avLst/>
          </a:prstGeom>
        </p:spPr>
        <p:txBody>
          <a:bodyPr wrap="square">
            <a:spAutoFit/>
          </a:bodyPr>
          <a:lstStyle/>
          <a:p>
            <a:pPr algn="dist"/>
            <a:r>
              <a:rPr lang="en-US" altLang="zh-CN" sz="1100" dirty="0">
                <a:solidFill>
                  <a:schemeClr val="tx1">
                    <a:lumMod val="50000"/>
                    <a:lumOff val="50000"/>
                  </a:schemeClr>
                </a:solidFill>
              </a:rPr>
              <a:t>RESEARCH PLAN &amp; SCHEDULE</a:t>
            </a:r>
            <a:endParaRPr lang="zh-CN" altLang="en-US" sz="1100" dirty="0">
              <a:solidFill>
                <a:schemeClr val="tx1">
                  <a:lumMod val="50000"/>
                  <a:lumOff val="50000"/>
                </a:schemeClr>
              </a:solidFill>
            </a:endParaRPr>
          </a:p>
        </p:txBody>
      </p:sp>
      <p:pic>
        <p:nvPicPr>
          <p:cNvPr id="37" name="图形 36" descr="发送">
            <a:extLst>
              <a:ext uri="{FF2B5EF4-FFF2-40B4-BE49-F238E27FC236}">
                <a16:creationId xmlns:a16="http://schemas.microsoft.com/office/drawing/2014/main" id="{86BF7803-B63F-4C82-B45D-AE017638D50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461130" y="4630670"/>
            <a:ext cx="612000" cy="612000"/>
          </a:xfrm>
          <a:prstGeom prst="rect">
            <a:avLst/>
          </a:prstGeom>
        </p:spPr>
      </p:pic>
    </p:spTree>
    <p:extLst>
      <p:ext uri="{BB962C8B-B14F-4D97-AF65-F5344CB8AC3E}">
        <p14:creationId xmlns:p14="http://schemas.microsoft.com/office/powerpoint/2010/main" val="41140928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8EC8547-1548-4768-AE73-683B50082AA2}"/>
              </a:ext>
            </a:extLst>
          </p:cNvPr>
          <p:cNvSpPr>
            <a:spLocks noGrp="1"/>
          </p:cNvSpPr>
          <p:nvPr>
            <p:ph type="body" sz="quarter" idx="10"/>
          </p:nvPr>
        </p:nvSpPr>
        <p:spPr/>
        <p:txBody>
          <a:bodyPr/>
          <a:lstStyle/>
          <a:p>
            <a:r>
              <a:rPr lang="zh-CN" altLang="en-US"/>
              <a:t>参考文献</a:t>
            </a:r>
            <a:endParaRPr lang="zh-CN" altLang="en-US" dirty="0"/>
          </a:p>
        </p:txBody>
      </p:sp>
      <p:sp>
        <p:nvSpPr>
          <p:cNvPr id="7" name="任意多边形: 形状 6">
            <a:extLst>
              <a:ext uri="{FF2B5EF4-FFF2-40B4-BE49-F238E27FC236}">
                <a16:creationId xmlns:a16="http://schemas.microsoft.com/office/drawing/2014/main" id="{2A5FF9A9-89F4-4367-A94A-DB3BBD9F37F4}"/>
              </a:ext>
            </a:extLst>
          </p:cNvPr>
          <p:cNvSpPr>
            <a:spLocks noChangeAspect="1"/>
          </p:cNvSpPr>
          <p:nvPr/>
        </p:nvSpPr>
        <p:spPr>
          <a:xfrm>
            <a:off x="847725" y="661944"/>
            <a:ext cx="10496550" cy="6237798"/>
          </a:xfrm>
          <a:custGeom>
            <a:avLst/>
            <a:gdLst>
              <a:gd name="connsiteX0" fmla="*/ 0 w 10496550"/>
              <a:gd name="connsiteY0" fmla="*/ 0 h 5007732"/>
              <a:gd name="connsiteX1" fmla="*/ 10496550 w 10496550"/>
              <a:gd name="connsiteY1" fmla="*/ 0 h 5007732"/>
              <a:gd name="connsiteX2" fmla="*/ 10496550 w 10496550"/>
              <a:gd name="connsiteY2" fmla="*/ 4705350 h 5007732"/>
              <a:gd name="connsiteX3" fmla="*/ 10496549 w 10496550"/>
              <a:gd name="connsiteY3" fmla="*/ 4705350 h 5007732"/>
              <a:gd name="connsiteX4" fmla="*/ 10496549 w 10496550"/>
              <a:gd name="connsiteY4" fmla="*/ 5007732 h 5007732"/>
              <a:gd name="connsiteX5" fmla="*/ 10070679 w 10496550"/>
              <a:gd name="connsiteY5" fmla="*/ 4705350 h 5007732"/>
              <a:gd name="connsiteX6" fmla="*/ 0 w 10496550"/>
              <a:gd name="connsiteY6" fmla="*/ 4705350 h 5007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96550" h="5007732">
                <a:moveTo>
                  <a:pt x="0" y="0"/>
                </a:moveTo>
                <a:lnTo>
                  <a:pt x="10496550" y="0"/>
                </a:lnTo>
                <a:lnTo>
                  <a:pt x="10496550" y="4705350"/>
                </a:lnTo>
                <a:lnTo>
                  <a:pt x="10496549" y="4705350"/>
                </a:lnTo>
                <a:lnTo>
                  <a:pt x="10496549" y="5007732"/>
                </a:lnTo>
                <a:lnTo>
                  <a:pt x="10070679" y="4705350"/>
                </a:lnTo>
                <a:lnTo>
                  <a:pt x="0" y="4705350"/>
                </a:lnTo>
                <a:close/>
              </a:path>
            </a:pathLst>
          </a:custGeom>
          <a:no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88000" rIns="288000" rtlCol="0" anchor="ctr"/>
          <a:lstStyle/>
          <a:p>
            <a:pPr>
              <a:lnSpc>
                <a:spcPct val="160000"/>
              </a:lnSpc>
            </a:pPr>
            <a:r>
              <a:rPr lang="en-US" altLang="zh-CN" sz="1600" dirty="0">
                <a:solidFill>
                  <a:schemeClr val="tx1">
                    <a:lumMod val="85000"/>
                    <a:lumOff val="15000"/>
                  </a:schemeClr>
                </a:solidFill>
              </a:rPr>
              <a:t>[1] </a:t>
            </a:r>
            <a:r>
              <a:rPr lang="en-US" altLang="zh-CN" sz="1600" dirty="0" err="1">
                <a:solidFill>
                  <a:schemeClr val="tx1">
                    <a:lumMod val="85000"/>
                    <a:lumOff val="15000"/>
                  </a:schemeClr>
                </a:solidFill>
              </a:rPr>
              <a:t>Amdursky</a:t>
            </a:r>
            <a:r>
              <a:rPr lang="en-US" altLang="zh-CN" sz="1600" dirty="0">
                <a:solidFill>
                  <a:schemeClr val="tx1">
                    <a:lumMod val="85000"/>
                    <a:lumOff val="15000"/>
                  </a:schemeClr>
                </a:solidFill>
              </a:rPr>
              <a:t>, N., &amp; Stevens, M. M. (2015). Circular Dichroism of Amino Acids: Following the Structural Formation of Phenylalanine. </a:t>
            </a:r>
            <a:r>
              <a:rPr lang="en-US" altLang="zh-CN" sz="1600" dirty="0" err="1">
                <a:solidFill>
                  <a:schemeClr val="tx1">
                    <a:lumMod val="85000"/>
                    <a:lumOff val="15000"/>
                  </a:schemeClr>
                </a:solidFill>
              </a:rPr>
              <a:t>ChemPhysChem</a:t>
            </a:r>
            <a:r>
              <a:rPr lang="en-US" altLang="zh-CN" sz="1600" dirty="0">
                <a:solidFill>
                  <a:schemeClr val="tx1">
                    <a:lumMod val="85000"/>
                    <a:lumOff val="15000"/>
                  </a:schemeClr>
                </a:solidFill>
              </a:rPr>
              <a:t>, 16(13), 2768–2774. https://doi.org/10.1002/cphc.201500260</a:t>
            </a:r>
          </a:p>
          <a:p>
            <a:pPr>
              <a:lnSpc>
                <a:spcPct val="160000"/>
              </a:lnSpc>
            </a:pPr>
            <a:r>
              <a:rPr lang="en-US" altLang="zh-CN" sz="1600" dirty="0">
                <a:solidFill>
                  <a:schemeClr val="tx1">
                    <a:lumMod val="85000"/>
                    <a:lumOff val="15000"/>
                  </a:schemeClr>
                </a:solidFill>
              </a:rPr>
              <a:t>[2] Bartlett, R. J. (1989). Coupled-cluster approach to molecular structure and spectra: A step toward predictive quantum chemistry. Journal of Physical Chemistry, 93(5), 1697–1708. https://doi.org/10.1021/j100342a008</a:t>
            </a:r>
          </a:p>
          <a:p>
            <a:pPr>
              <a:lnSpc>
                <a:spcPct val="160000"/>
              </a:lnSpc>
            </a:pPr>
            <a:r>
              <a:rPr lang="en-US" altLang="zh-CN" sz="1600" dirty="0">
                <a:solidFill>
                  <a:schemeClr val="tx1">
                    <a:lumMod val="85000"/>
                    <a:lumOff val="15000"/>
                  </a:schemeClr>
                </a:solidFill>
              </a:rPr>
              <a:t>[3] </a:t>
            </a:r>
            <a:r>
              <a:rPr lang="en-US" altLang="zh-CN" sz="1600" dirty="0" err="1">
                <a:solidFill>
                  <a:schemeClr val="tx1">
                    <a:lumMod val="85000"/>
                    <a:lumOff val="15000"/>
                  </a:schemeClr>
                </a:solidFill>
              </a:rPr>
              <a:t>Berova</a:t>
            </a:r>
            <a:r>
              <a:rPr lang="en-US" altLang="zh-CN" sz="1600" dirty="0">
                <a:solidFill>
                  <a:schemeClr val="tx1">
                    <a:lumMod val="85000"/>
                    <a:lumOff val="15000"/>
                  </a:schemeClr>
                </a:solidFill>
              </a:rPr>
              <a:t>, N., Di Bari, L., &amp; </a:t>
            </a:r>
            <a:r>
              <a:rPr lang="en-US" altLang="zh-CN" sz="1600" dirty="0" err="1">
                <a:solidFill>
                  <a:schemeClr val="tx1">
                    <a:lumMod val="85000"/>
                    <a:lumOff val="15000"/>
                  </a:schemeClr>
                </a:solidFill>
              </a:rPr>
              <a:t>Pescitelli</a:t>
            </a:r>
            <a:r>
              <a:rPr lang="en-US" altLang="zh-CN" sz="1600" dirty="0">
                <a:solidFill>
                  <a:schemeClr val="tx1">
                    <a:lumMod val="85000"/>
                    <a:lumOff val="15000"/>
                  </a:schemeClr>
                </a:solidFill>
              </a:rPr>
              <a:t>, G. (2007). Application of electronic circular dichroism in configurational and conformational analysis of organic compounds. Chemical Society Reviews, 36(6), 914–931. https://doi.org/10.1039/b515476f</a:t>
            </a:r>
          </a:p>
          <a:p>
            <a:pPr>
              <a:lnSpc>
                <a:spcPct val="160000"/>
              </a:lnSpc>
            </a:pPr>
            <a:r>
              <a:rPr lang="en-US" altLang="zh-CN" sz="1600" dirty="0">
                <a:solidFill>
                  <a:schemeClr val="tx1">
                    <a:lumMod val="85000"/>
                    <a:lumOff val="15000"/>
                  </a:schemeClr>
                </a:solidFill>
              </a:rPr>
              <a:t>[4] Bruhn, T., </a:t>
            </a:r>
            <a:r>
              <a:rPr lang="en-US" altLang="zh-CN" sz="1600" dirty="0" err="1">
                <a:solidFill>
                  <a:schemeClr val="tx1">
                    <a:lumMod val="85000"/>
                    <a:lumOff val="15000"/>
                  </a:schemeClr>
                </a:solidFill>
              </a:rPr>
              <a:t>Schaumloffel</a:t>
            </a:r>
            <a:r>
              <a:rPr lang="en-US" altLang="zh-CN" sz="1600" dirty="0">
                <a:solidFill>
                  <a:schemeClr val="tx1">
                    <a:lumMod val="85000"/>
                    <a:lumOff val="15000"/>
                  </a:schemeClr>
                </a:solidFill>
              </a:rPr>
              <a:t>, A., Hemberger, Y., &amp; </a:t>
            </a:r>
            <a:r>
              <a:rPr lang="en-US" altLang="zh-CN" sz="1600" dirty="0" err="1">
                <a:solidFill>
                  <a:schemeClr val="tx1">
                    <a:lumMod val="85000"/>
                    <a:lumOff val="15000"/>
                  </a:schemeClr>
                </a:solidFill>
              </a:rPr>
              <a:t>Bringmann</a:t>
            </a:r>
            <a:r>
              <a:rPr lang="en-US" altLang="zh-CN" sz="1600" dirty="0">
                <a:solidFill>
                  <a:schemeClr val="tx1">
                    <a:lumMod val="85000"/>
                    <a:lumOff val="15000"/>
                  </a:schemeClr>
                </a:solidFill>
              </a:rPr>
              <a:t>, G. (2013). </a:t>
            </a:r>
            <a:r>
              <a:rPr lang="en-US" altLang="zh-CN" sz="1600" dirty="0" err="1">
                <a:solidFill>
                  <a:schemeClr val="tx1">
                    <a:lumMod val="85000"/>
                    <a:lumOff val="15000"/>
                  </a:schemeClr>
                </a:solidFill>
              </a:rPr>
              <a:t>SpecDis</a:t>
            </a:r>
            <a:r>
              <a:rPr lang="en-US" altLang="zh-CN" sz="1600" dirty="0">
                <a:solidFill>
                  <a:schemeClr val="tx1">
                    <a:lumMod val="85000"/>
                    <a:lumOff val="15000"/>
                  </a:schemeClr>
                </a:solidFill>
              </a:rPr>
              <a:t>: Quantifying the Comparison of Calculated and Experimental Electronic Circular Dichroism Spectra. Chirality, 25(4), 243–249. https://doi.org/10.1002/chir.22138</a:t>
            </a:r>
          </a:p>
          <a:p>
            <a:pPr>
              <a:lnSpc>
                <a:spcPct val="160000"/>
              </a:lnSpc>
            </a:pPr>
            <a:r>
              <a:rPr lang="en-US" altLang="zh-CN" sz="1600" dirty="0">
                <a:solidFill>
                  <a:schemeClr val="tx1">
                    <a:lumMod val="85000"/>
                    <a:lumOff val="15000"/>
                  </a:schemeClr>
                </a:solidFill>
              </a:rPr>
              <a:t>[5] Crawford, T. D. (2006). Ab initio calculation of molecular chiroptical properties. Theoretical Chemistry Accounts, 115(4), 227–245. https://doi.org/10.1007/s00214-005-0001-4</a:t>
            </a:r>
          </a:p>
          <a:p>
            <a:pPr>
              <a:lnSpc>
                <a:spcPct val="160000"/>
              </a:lnSpc>
            </a:pPr>
            <a:endParaRPr lang="en-US" altLang="zh-CN" sz="1600" dirty="0">
              <a:solidFill>
                <a:schemeClr val="tx1">
                  <a:lumMod val="85000"/>
                  <a:lumOff val="15000"/>
                </a:schemeClr>
              </a:solidFill>
            </a:endParaRPr>
          </a:p>
        </p:txBody>
      </p:sp>
    </p:spTree>
    <p:extLst>
      <p:ext uri="{BB962C8B-B14F-4D97-AF65-F5344CB8AC3E}">
        <p14:creationId xmlns:p14="http://schemas.microsoft.com/office/powerpoint/2010/main" val="1449422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8EC8547-1548-4768-AE73-683B50082AA2}"/>
              </a:ext>
            </a:extLst>
          </p:cNvPr>
          <p:cNvSpPr>
            <a:spLocks noGrp="1"/>
          </p:cNvSpPr>
          <p:nvPr>
            <p:ph type="body" sz="quarter" idx="10"/>
          </p:nvPr>
        </p:nvSpPr>
        <p:spPr/>
        <p:txBody>
          <a:bodyPr/>
          <a:lstStyle/>
          <a:p>
            <a:r>
              <a:rPr lang="zh-CN" altLang="en-US"/>
              <a:t>参考文献</a:t>
            </a:r>
            <a:endParaRPr lang="zh-CN" altLang="en-US" dirty="0"/>
          </a:p>
        </p:txBody>
      </p:sp>
      <p:sp>
        <p:nvSpPr>
          <p:cNvPr id="7" name="任意多边形: 形状 6">
            <a:extLst>
              <a:ext uri="{FF2B5EF4-FFF2-40B4-BE49-F238E27FC236}">
                <a16:creationId xmlns:a16="http://schemas.microsoft.com/office/drawing/2014/main" id="{2A5FF9A9-89F4-4367-A94A-DB3BBD9F37F4}"/>
              </a:ext>
            </a:extLst>
          </p:cNvPr>
          <p:cNvSpPr>
            <a:spLocks noChangeAspect="1"/>
          </p:cNvSpPr>
          <p:nvPr/>
        </p:nvSpPr>
        <p:spPr>
          <a:xfrm>
            <a:off x="847725" y="582432"/>
            <a:ext cx="10496550" cy="6237798"/>
          </a:xfrm>
          <a:custGeom>
            <a:avLst/>
            <a:gdLst>
              <a:gd name="connsiteX0" fmla="*/ 0 w 10496550"/>
              <a:gd name="connsiteY0" fmla="*/ 0 h 5007732"/>
              <a:gd name="connsiteX1" fmla="*/ 10496550 w 10496550"/>
              <a:gd name="connsiteY1" fmla="*/ 0 h 5007732"/>
              <a:gd name="connsiteX2" fmla="*/ 10496550 w 10496550"/>
              <a:gd name="connsiteY2" fmla="*/ 4705350 h 5007732"/>
              <a:gd name="connsiteX3" fmla="*/ 10496549 w 10496550"/>
              <a:gd name="connsiteY3" fmla="*/ 4705350 h 5007732"/>
              <a:gd name="connsiteX4" fmla="*/ 10496549 w 10496550"/>
              <a:gd name="connsiteY4" fmla="*/ 5007732 h 5007732"/>
              <a:gd name="connsiteX5" fmla="*/ 10070679 w 10496550"/>
              <a:gd name="connsiteY5" fmla="*/ 4705350 h 5007732"/>
              <a:gd name="connsiteX6" fmla="*/ 0 w 10496550"/>
              <a:gd name="connsiteY6" fmla="*/ 4705350 h 5007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96550" h="5007732">
                <a:moveTo>
                  <a:pt x="0" y="0"/>
                </a:moveTo>
                <a:lnTo>
                  <a:pt x="10496550" y="0"/>
                </a:lnTo>
                <a:lnTo>
                  <a:pt x="10496550" y="4705350"/>
                </a:lnTo>
                <a:lnTo>
                  <a:pt x="10496549" y="4705350"/>
                </a:lnTo>
                <a:lnTo>
                  <a:pt x="10496549" y="5007732"/>
                </a:lnTo>
                <a:lnTo>
                  <a:pt x="10070679" y="4705350"/>
                </a:lnTo>
                <a:lnTo>
                  <a:pt x="0" y="4705350"/>
                </a:lnTo>
                <a:close/>
              </a:path>
            </a:pathLst>
          </a:custGeom>
          <a:no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88000" rIns="288000" rtlCol="0" anchor="ctr"/>
          <a:lstStyle/>
          <a:p>
            <a:pPr>
              <a:lnSpc>
                <a:spcPct val="160000"/>
              </a:lnSpc>
            </a:pPr>
            <a:r>
              <a:rPr lang="en-US" altLang="zh-CN" sz="1600" dirty="0">
                <a:solidFill>
                  <a:schemeClr val="tx1">
                    <a:lumMod val="85000"/>
                    <a:lumOff val="15000"/>
                  </a:schemeClr>
                </a:solidFill>
              </a:rPr>
              <a:t>[6] Crawford, T. D., &amp; Stephens, P. J. (2008). Comparison of time-dependent density-functional theory and coupled cluster theory for the calculation of the optical rotations of chiral molecules. Journal of Physical Chemistry A, 112(6), 1339–1345. https://doi.org/10.1021/jp0774488</a:t>
            </a:r>
          </a:p>
          <a:p>
            <a:pPr>
              <a:lnSpc>
                <a:spcPct val="160000"/>
              </a:lnSpc>
            </a:pPr>
            <a:r>
              <a:rPr lang="en-US" altLang="zh-CN" sz="1600" dirty="0">
                <a:solidFill>
                  <a:schemeClr val="tx1">
                    <a:lumMod val="85000"/>
                    <a:lumOff val="15000"/>
                  </a:schemeClr>
                </a:solidFill>
              </a:rPr>
              <a:t>[7] Diedrich, C., &amp; </a:t>
            </a:r>
            <a:r>
              <a:rPr lang="en-US" altLang="zh-CN" sz="1600" dirty="0" err="1">
                <a:solidFill>
                  <a:schemeClr val="tx1">
                    <a:lumMod val="85000"/>
                    <a:lumOff val="15000"/>
                  </a:schemeClr>
                </a:solidFill>
              </a:rPr>
              <a:t>Grimme</a:t>
            </a:r>
            <a:r>
              <a:rPr lang="en-US" altLang="zh-CN" sz="1600" dirty="0">
                <a:solidFill>
                  <a:schemeClr val="tx1">
                    <a:lumMod val="85000"/>
                    <a:lumOff val="15000"/>
                  </a:schemeClr>
                </a:solidFill>
              </a:rPr>
              <a:t>, S. (2003). Systematic investigation of modern quantum chemical methods to predict electronic circular dichroism spectra. Journal of Physical Chemistry A, 107(14), 2524–2539. https://doi.org/10.1021/jp0275802</a:t>
            </a:r>
          </a:p>
          <a:p>
            <a:pPr>
              <a:lnSpc>
                <a:spcPct val="160000"/>
              </a:lnSpc>
            </a:pPr>
            <a:r>
              <a:rPr lang="en-US" altLang="zh-CN" sz="1600" dirty="0">
                <a:solidFill>
                  <a:schemeClr val="tx1">
                    <a:lumMod val="85000"/>
                    <a:lumOff val="15000"/>
                  </a:schemeClr>
                </a:solidFill>
              </a:rPr>
              <a:t>[8] Goings, J. J., &amp; Li, X. (2016). An atomic orbital based real-time time-dependent density functional theory for computing electronic circular dichroism band spectra. Journal of Chemical Physics, 144(23). https://doi.org/10.1063/1.4953668</a:t>
            </a:r>
          </a:p>
          <a:p>
            <a:pPr>
              <a:lnSpc>
                <a:spcPct val="160000"/>
              </a:lnSpc>
            </a:pPr>
            <a:r>
              <a:rPr lang="en-US" altLang="zh-CN" sz="1600" dirty="0">
                <a:solidFill>
                  <a:schemeClr val="tx1">
                    <a:lumMod val="85000"/>
                    <a:lumOff val="15000"/>
                  </a:schemeClr>
                </a:solidFill>
              </a:rPr>
              <a:t>[9] </a:t>
            </a:r>
            <a:r>
              <a:rPr lang="en-US" altLang="zh-CN" sz="1600" dirty="0" err="1">
                <a:solidFill>
                  <a:schemeClr val="tx1">
                    <a:lumMod val="85000"/>
                    <a:lumOff val="15000"/>
                  </a:schemeClr>
                </a:solidFill>
              </a:rPr>
              <a:t>Grimme</a:t>
            </a:r>
            <a:r>
              <a:rPr lang="en-US" altLang="zh-CN" sz="1600" dirty="0">
                <a:solidFill>
                  <a:schemeClr val="tx1">
                    <a:lumMod val="85000"/>
                    <a:lumOff val="15000"/>
                  </a:schemeClr>
                </a:solidFill>
              </a:rPr>
              <a:t>, S., &amp; </a:t>
            </a:r>
            <a:r>
              <a:rPr lang="en-US" altLang="zh-CN" sz="1600" dirty="0" err="1">
                <a:solidFill>
                  <a:schemeClr val="tx1">
                    <a:lumMod val="85000"/>
                    <a:lumOff val="15000"/>
                  </a:schemeClr>
                </a:solidFill>
              </a:rPr>
              <a:t>Waletzke</a:t>
            </a:r>
            <a:r>
              <a:rPr lang="en-US" altLang="zh-CN" sz="1600" dirty="0">
                <a:solidFill>
                  <a:schemeClr val="tx1">
                    <a:lumMod val="85000"/>
                    <a:lumOff val="15000"/>
                  </a:schemeClr>
                </a:solidFill>
              </a:rPr>
              <a:t>, M. (1999). A combination of Kohn-Sham density functional theory and multi-reference configuration interaction methods. Journal of Chemical Physics, 111(13), 5645–5655. https://doi.org/10.1063/1.479866</a:t>
            </a:r>
          </a:p>
          <a:p>
            <a:pPr>
              <a:lnSpc>
                <a:spcPct val="160000"/>
              </a:lnSpc>
            </a:pPr>
            <a:r>
              <a:rPr lang="en-US" altLang="zh-CN" sz="1600" dirty="0">
                <a:solidFill>
                  <a:schemeClr val="tx1">
                    <a:lumMod val="85000"/>
                    <a:lumOff val="15000"/>
                  </a:schemeClr>
                </a:solidFill>
              </a:rPr>
              <a:t>[10 ]</a:t>
            </a:r>
            <a:r>
              <a:rPr lang="en-US" altLang="zh-CN" sz="1600" dirty="0" err="1">
                <a:solidFill>
                  <a:schemeClr val="tx1">
                    <a:lumMod val="85000"/>
                    <a:lumOff val="15000"/>
                  </a:schemeClr>
                </a:solidFill>
              </a:rPr>
              <a:t>Grimme</a:t>
            </a:r>
            <a:r>
              <a:rPr lang="en-US" altLang="zh-CN" sz="1600" dirty="0">
                <a:solidFill>
                  <a:schemeClr val="tx1">
                    <a:lumMod val="85000"/>
                    <a:lumOff val="15000"/>
                  </a:schemeClr>
                </a:solidFill>
              </a:rPr>
              <a:t>, S., &amp; </a:t>
            </a:r>
            <a:r>
              <a:rPr lang="en-US" altLang="zh-CN" sz="1600" dirty="0" err="1">
                <a:solidFill>
                  <a:schemeClr val="tx1">
                    <a:lumMod val="85000"/>
                    <a:lumOff val="15000"/>
                  </a:schemeClr>
                </a:solidFill>
              </a:rPr>
              <a:t>Waletzke</a:t>
            </a:r>
            <a:r>
              <a:rPr lang="en-US" altLang="zh-CN" sz="1600" dirty="0">
                <a:solidFill>
                  <a:schemeClr val="tx1">
                    <a:lumMod val="85000"/>
                    <a:lumOff val="15000"/>
                  </a:schemeClr>
                </a:solidFill>
              </a:rPr>
              <a:t>, M. (2000). Multi-reference Moller-</a:t>
            </a:r>
            <a:r>
              <a:rPr lang="en-US" altLang="zh-CN" sz="1600" dirty="0" err="1">
                <a:solidFill>
                  <a:schemeClr val="tx1">
                    <a:lumMod val="85000"/>
                    <a:lumOff val="15000"/>
                  </a:schemeClr>
                </a:solidFill>
              </a:rPr>
              <a:t>Plesset</a:t>
            </a:r>
            <a:r>
              <a:rPr lang="en-US" altLang="zh-CN" sz="1600" dirty="0">
                <a:solidFill>
                  <a:schemeClr val="tx1">
                    <a:lumMod val="85000"/>
                    <a:lumOff val="15000"/>
                  </a:schemeClr>
                </a:solidFill>
              </a:rPr>
              <a:t> theory: Computational strategies for large molecules. Physical Chemistry Chemical Physics, 2(10), 2075–2081. https://doi.org/10.1039/b000177p</a:t>
            </a:r>
          </a:p>
        </p:txBody>
      </p:sp>
    </p:spTree>
    <p:extLst>
      <p:ext uri="{BB962C8B-B14F-4D97-AF65-F5344CB8AC3E}">
        <p14:creationId xmlns:p14="http://schemas.microsoft.com/office/powerpoint/2010/main" val="4244127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8EC8547-1548-4768-AE73-683B50082AA2}"/>
              </a:ext>
            </a:extLst>
          </p:cNvPr>
          <p:cNvSpPr>
            <a:spLocks noGrp="1"/>
          </p:cNvSpPr>
          <p:nvPr>
            <p:ph type="body" sz="quarter" idx="10"/>
          </p:nvPr>
        </p:nvSpPr>
        <p:spPr/>
        <p:txBody>
          <a:bodyPr/>
          <a:lstStyle/>
          <a:p>
            <a:r>
              <a:rPr lang="zh-CN" altLang="en-US"/>
              <a:t>参考文献</a:t>
            </a:r>
            <a:endParaRPr lang="zh-CN" altLang="en-US" dirty="0"/>
          </a:p>
        </p:txBody>
      </p:sp>
      <p:sp>
        <p:nvSpPr>
          <p:cNvPr id="7" name="任意多边形: 形状 6">
            <a:extLst>
              <a:ext uri="{FF2B5EF4-FFF2-40B4-BE49-F238E27FC236}">
                <a16:creationId xmlns:a16="http://schemas.microsoft.com/office/drawing/2014/main" id="{2A5FF9A9-89F4-4367-A94A-DB3BBD9F37F4}"/>
              </a:ext>
            </a:extLst>
          </p:cNvPr>
          <p:cNvSpPr>
            <a:spLocks noChangeAspect="1"/>
          </p:cNvSpPr>
          <p:nvPr/>
        </p:nvSpPr>
        <p:spPr>
          <a:xfrm>
            <a:off x="847725" y="582432"/>
            <a:ext cx="10496550" cy="6237798"/>
          </a:xfrm>
          <a:custGeom>
            <a:avLst/>
            <a:gdLst>
              <a:gd name="connsiteX0" fmla="*/ 0 w 10496550"/>
              <a:gd name="connsiteY0" fmla="*/ 0 h 5007732"/>
              <a:gd name="connsiteX1" fmla="*/ 10496550 w 10496550"/>
              <a:gd name="connsiteY1" fmla="*/ 0 h 5007732"/>
              <a:gd name="connsiteX2" fmla="*/ 10496550 w 10496550"/>
              <a:gd name="connsiteY2" fmla="*/ 4705350 h 5007732"/>
              <a:gd name="connsiteX3" fmla="*/ 10496549 w 10496550"/>
              <a:gd name="connsiteY3" fmla="*/ 4705350 h 5007732"/>
              <a:gd name="connsiteX4" fmla="*/ 10496549 w 10496550"/>
              <a:gd name="connsiteY4" fmla="*/ 5007732 h 5007732"/>
              <a:gd name="connsiteX5" fmla="*/ 10070679 w 10496550"/>
              <a:gd name="connsiteY5" fmla="*/ 4705350 h 5007732"/>
              <a:gd name="connsiteX6" fmla="*/ 0 w 10496550"/>
              <a:gd name="connsiteY6" fmla="*/ 4705350 h 5007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96550" h="5007732">
                <a:moveTo>
                  <a:pt x="0" y="0"/>
                </a:moveTo>
                <a:lnTo>
                  <a:pt x="10496550" y="0"/>
                </a:lnTo>
                <a:lnTo>
                  <a:pt x="10496550" y="4705350"/>
                </a:lnTo>
                <a:lnTo>
                  <a:pt x="10496549" y="4705350"/>
                </a:lnTo>
                <a:lnTo>
                  <a:pt x="10496549" y="5007732"/>
                </a:lnTo>
                <a:lnTo>
                  <a:pt x="10070679" y="4705350"/>
                </a:lnTo>
                <a:lnTo>
                  <a:pt x="0" y="4705350"/>
                </a:lnTo>
                <a:close/>
              </a:path>
            </a:pathLst>
          </a:custGeom>
          <a:no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88000" rIns="288000" rtlCol="0" anchor="ctr"/>
          <a:lstStyle/>
          <a:p>
            <a:pPr>
              <a:lnSpc>
                <a:spcPct val="160000"/>
              </a:lnSpc>
            </a:pPr>
            <a:r>
              <a:rPr lang="en-US" altLang="zh-CN" sz="1600" dirty="0">
                <a:solidFill>
                  <a:schemeClr val="tx1">
                    <a:lumMod val="85000"/>
                    <a:lumOff val="15000"/>
                  </a:schemeClr>
                </a:solidFill>
              </a:rPr>
              <a:t>[11] </a:t>
            </a:r>
            <a:r>
              <a:rPr lang="en-US" altLang="zh-CN" sz="1600" dirty="0" err="1">
                <a:solidFill>
                  <a:schemeClr val="tx1">
                    <a:lumMod val="85000"/>
                    <a:lumOff val="15000"/>
                  </a:schemeClr>
                </a:solidFill>
              </a:rPr>
              <a:t>Helgaker</a:t>
            </a:r>
            <a:r>
              <a:rPr lang="en-US" altLang="zh-CN" sz="1600" dirty="0">
                <a:solidFill>
                  <a:schemeClr val="tx1">
                    <a:lumMod val="85000"/>
                    <a:lumOff val="15000"/>
                  </a:schemeClr>
                </a:solidFill>
              </a:rPr>
              <a:t>, T., </a:t>
            </a:r>
            <a:r>
              <a:rPr lang="en-US" altLang="zh-CN" sz="1600" dirty="0" err="1">
                <a:solidFill>
                  <a:schemeClr val="tx1">
                    <a:lumMod val="85000"/>
                    <a:lumOff val="15000"/>
                  </a:schemeClr>
                </a:solidFill>
              </a:rPr>
              <a:t>Coriani</a:t>
            </a:r>
            <a:r>
              <a:rPr lang="en-US" altLang="zh-CN" sz="1600" dirty="0">
                <a:solidFill>
                  <a:schemeClr val="tx1">
                    <a:lumMod val="85000"/>
                    <a:lumOff val="15000"/>
                  </a:schemeClr>
                </a:solidFill>
              </a:rPr>
              <a:t>, S., </a:t>
            </a:r>
            <a:r>
              <a:rPr lang="en-US" altLang="zh-CN" sz="1600" dirty="0" err="1">
                <a:solidFill>
                  <a:schemeClr val="tx1">
                    <a:lumMod val="85000"/>
                    <a:lumOff val="15000"/>
                  </a:schemeClr>
                </a:solidFill>
              </a:rPr>
              <a:t>Jørgensen</a:t>
            </a:r>
            <a:r>
              <a:rPr lang="en-US" altLang="zh-CN" sz="1600" dirty="0">
                <a:solidFill>
                  <a:schemeClr val="tx1">
                    <a:lumMod val="85000"/>
                    <a:lumOff val="15000"/>
                  </a:schemeClr>
                </a:solidFill>
              </a:rPr>
              <a:t>, P., Kristensen, K., Olsen, J., &amp; Ruud, K. (2012). Recent advances in wave function-based methods of molecular-property calculations. Chemical Reviews, 112(1), 543–631. https://doi.org/10.1021/cr2002239</a:t>
            </a:r>
          </a:p>
          <a:p>
            <a:pPr>
              <a:lnSpc>
                <a:spcPct val="160000"/>
              </a:lnSpc>
            </a:pPr>
            <a:r>
              <a:rPr lang="en-US" altLang="zh-CN" sz="1600" dirty="0">
                <a:solidFill>
                  <a:schemeClr val="tx1">
                    <a:lumMod val="85000"/>
                    <a:lumOff val="15000"/>
                  </a:schemeClr>
                </a:solidFill>
              </a:rPr>
              <a:t>[12] </a:t>
            </a:r>
            <a:r>
              <a:rPr lang="en-US" altLang="zh-CN" sz="1600" dirty="0" err="1">
                <a:solidFill>
                  <a:schemeClr val="tx1">
                    <a:lumMod val="85000"/>
                    <a:lumOff val="15000"/>
                  </a:schemeClr>
                </a:solidFill>
              </a:rPr>
              <a:t>Konecny</a:t>
            </a:r>
            <a:r>
              <a:rPr lang="en-US" altLang="zh-CN" sz="1600" dirty="0">
                <a:solidFill>
                  <a:schemeClr val="tx1">
                    <a:lumMod val="85000"/>
                    <a:lumOff val="15000"/>
                  </a:schemeClr>
                </a:solidFill>
              </a:rPr>
              <a:t>, L., </a:t>
            </a:r>
            <a:r>
              <a:rPr lang="en-US" altLang="zh-CN" sz="1600" dirty="0" err="1">
                <a:solidFill>
                  <a:schemeClr val="tx1">
                    <a:lumMod val="85000"/>
                    <a:lumOff val="15000"/>
                  </a:schemeClr>
                </a:solidFill>
              </a:rPr>
              <a:t>Repisky</a:t>
            </a:r>
            <a:r>
              <a:rPr lang="en-US" altLang="zh-CN" sz="1600" dirty="0">
                <a:solidFill>
                  <a:schemeClr val="tx1">
                    <a:lumMod val="85000"/>
                    <a:lumOff val="15000"/>
                  </a:schemeClr>
                </a:solidFill>
              </a:rPr>
              <a:t>, M., Ruud, K., &amp; </a:t>
            </a:r>
            <a:r>
              <a:rPr lang="en-US" altLang="zh-CN" sz="1600" dirty="0" err="1">
                <a:solidFill>
                  <a:schemeClr val="tx1">
                    <a:lumMod val="85000"/>
                    <a:lumOff val="15000"/>
                  </a:schemeClr>
                </a:solidFill>
              </a:rPr>
              <a:t>Komorovsky</a:t>
            </a:r>
            <a:r>
              <a:rPr lang="en-US" altLang="zh-CN" sz="1600" dirty="0">
                <a:solidFill>
                  <a:schemeClr val="tx1">
                    <a:lumMod val="85000"/>
                    <a:lumOff val="15000"/>
                  </a:schemeClr>
                </a:solidFill>
              </a:rPr>
              <a:t>, S. (2019). Relativistic four-component linear damped response TDDFT for electronic absorption and circular dichroism calculations. Journal of Chemical Physics, 151(19). https://doi.org/10.1063/1.5128564</a:t>
            </a:r>
          </a:p>
          <a:p>
            <a:pPr>
              <a:lnSpc>
                <a:spcPct val="160000"/>
              </a:lnSpc>
            </a:pPr>
            <a:r>
              <a:rPr lang="en-US" altLang="zh-CN" sz="1600" dirty="0">
                <a:solidFill>
                  <a:schemeClr val="tx1">
                    <a:lumMod val="85000"/>
                    <a:lumOff val="15000"/>
                  </a:schemeClr>
                </a:solidFill>
              </a:rPr>
              <a:t>[13] Li, X.-C., Ferreira, D., &amp; Ding, Y. (2010). Determination of Absolute Configuration of Natural Products: Theoretical Calculation of Electronic Circular Dichroism as a Tool. Current Organic Chemistry, 14(16), 1678–1697. https://doi.org/10.2174/138527210792927717</a:t>
            </a:r>
          </a:p>
          <a:p>
            <a:pPr>
              <a:lnSpc>
                <a:spcPct val="160000"/>
              </a:lnSpc>
            </a:pPr>
            <a:r>
              <a:rPr lang="en-US" altLang="zh-CN" sz="1600" dirty="0">
                <a:solidFill>
                  <a:schemeClr val="tx1">
                    <a:lumMod val="85000"/>
                    <a:lumOff val="15000"/>
                  </a:schemeClr>
                </a:solidFill>
              </a:rPr>
              <a:t>[14] Lian, C., Zhang, S. J., Hu, S. Q., Guan, M. X., &amp; Meng, S. (2020). Ultrafast charge ordering by self-amplified exciton–phonon dynamics in TiSe2. Nature Communications, 11(1). https://doi.org/10.1038/s41467-019-13672-7</a:t>
            </a:r>
          </a:p>
          <a:p>
            <a:pPr>
              <a:lnSpc>
                <a:spcPct val="160000"/>
              </a:lnSpc>
            </a:pPr>
            <a:r>
              <a:rPr lang="en-US" altLang="zh-CN" sz="1600" dirty="0">
                <a:solidFill>
                  <a:schemeClr val="tx1">
                    <a:lumMod val="85000"/>
                    <a:lumOff val="15000"/>
                  </a:schemeClr>
                </a:solidFill>
              </a:rPr>
              <a:t>[15] </a:t>
            </a:r>
            <a:r>
              <a:rPr lang="en-US" altLang="zh-CN" sz="1600" dirty="0" err="1">
                <a:solidFill>
                  <a:schemeClr val="tx1">
                    <a:lumMod val="85000"/>
                    <a:lumOff val="15000"/>
                  </a:schemeClr>
                </a:solidFill>
              </a:rPr>
              <a:t>Makkonen</a:t>
            </a:r>
            <a:r>
              <a:rPr lang="en-US" altLang="zh-CN" sz="1600" dirty="0">
                <a:solidFill>
                  <a:schemeClr val="tx1">
                    <a:lumMod val="85000"/>
                    <a:lumOff val="15000"/>
                  </a:schemeClr>
                </a:solidFill>
              </a:rPr>
              <a:t>, E., Rossi, T. P., Larsen, A. H., Lopez-Acevedo, O., Rinke, P., </a:t>
            </a:r>
            <a:r>
              <a:rPr lang="en-US" altLang="zh-CN" sz="1600" dirty="0" err="1">
                <a:solidFill>
                  <a:schemeClr val="tx1">
                    <a:lumMod val="85000"/>
                    <a:lumOff val="15000"/>
                  </a:schemeClr>
                </a:solidFill>
              </a:rPr>
              <a:t>Kuisma</a:t>
            </a:r>
            <a:r>
              <a:rPr lang="en-US" altLang="zh-CN" sz="1600" dirty="0">
                <a:solidFill>
                  <a:schemeClr val="tx1">
                    <a:lumMod val="85000"/>
                    <a:lumOff val="15000"/>
                  </a:schemeClr>
                </a:solidFill>
              </a:rPr>
              <a:t>, M., &amp; Chen, X. (2020). Real-Time Time-Dependent Density Functional Theory Implementation of Electronic Circular Dichroism Applied to Nanoscale Metal-Organic Clusters. 1–8. http://arxiv.org/abs/2007.08560</a:t>
            </a:r>
          </a:p>
        </p:txBody>
      </p:sp>
    </p:spTree>
    <p:extLst>
      <p:ext uri="{BB962C8B-B14F-4D97-AF65-F5344CB8AC3E}">
        <p14:creationId xmlns:p14="http://schemas.microsoft.com/office/powerpoint/2010/main" val="1698689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8EC8547-1548-4768-AE73-683B50082AA2}"/>
              </a:ext>
            </a:extLst>
          </p:cNvPr>
          <p:cNvSpPr>
            <a:spLocks noGrp="1"/>
          </p:cNvSpPr>
          <p:nvPr>
            <p:ph type="body" sz="quarter" idx="10"/>
          </p:nvPr>
        </p:nvSpPr>
        <p:spPr/>
        <p:txBody>
          <a:bodyPr/>
          <a:lstStyle/>
          <a:p>
            <a:r>
              <a:rPr lang="zh-CN" altLang="en-US"/>
              <a:t>参考文献</a:t>
            </a:r>
            <a:endParaRPr lang="zh-CN" altLang="en-US" dirty="0"/>
          </a:p>
        </p:txBody>
      </p:sp>
      <p:sp>
        <p:nvSpPr>
          <p:cNvPr id="7" name="任意多边形: 形状 6">
            <a:extLst>
              <a:ext uri="{FF2B5EF4-FFF2-40B4-BE49-F238E27FC236}">
                <a16:creationId xmlns:a16="http://schemas.microsoft.com/office/drawing/2014/main" id="{2A5FF9A9-89F4-4367-A94A-DB3BBD9F37F4}"/>
              </a:ext>
            </a:extLst>
          </p:cNvPr>
          <p:cNvSpPr>
            <a:spLocks noChangeAspect="1"/>
          </p:cNvSpPr>
          <p:nvPr/>
        </p:nvSpPr>
        <p:spPr>
          <a:xfrm>
            <a:off x="847725" y="622188"/>
            <a:ext cx="10496550" cy="6237798"/>
          </a:xfrm>
          <a:custGeom>
            <a:avLst/>
            <a:gdLst>
              <a:gd name="connsiteX0" fmla="*/ 0 w 10496550"/>
              <a:gd name="connsiteY0" fmla="*/ 0 h 5007732"/>
              <a:gd name="connsiteX1" fmla="*/ 10496550 w 10496550"/>
              <a:gd name="connsiteY1" fmla="*/ 0 h 5007732"/>
              <a:gd name="connsiteX2" fmla="*/ 10496550 w 10496550"/>
              <a:gd name="connsiteY2" fmla="*/ 4705350 h 5007732"/>
              <a:gd name="connsiteX3" fmla="*/ 10496549 w 10496550"/>
              <a:gd name="connsiteY3" fmla="*/ 4705350 h 5007732"/>
              <a:gd name="connsiteX4" fmla="*/ 10496549 w 10496550"/>
              <a:gd name="connsiteY4" fmla="*/ 5007732 h 5007732"/>
              <a:gd name="connsiteX5" fmla="*/ 10070679 w 10496550"/>
              <a:gd name="connsiteY5" fmla="*/ 4705350 h 5007732"/>
              <a:gd name="connsiteX6" fmla="*/ 0 w 10496550"/>
              <a:gd name="connsiteY6" fmla="*/ 4705350 h 5007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96550" h="5007732">
                <a:moveTo>
                  <a:pt x="0" y="0"/>
                </a:moveTo>
                <a:lnTo>
                  <a:pt x="10496550" y="0"/>
                </a:lnTo>
                <a:lnTo>
                  <a:pt x="10496550" y="4705350"/>
                </a:lnTo>
                <a:lnTo>
                  <a:pt x="10496549" y="4705350"/>
                </a:lnTo>
                <a:lnTo>
                  <a:pt x="10496549" y="5007732"/>
                </a:lnTo>
                <a:lnTo>
                  <a:pt x="10070679" y="4705350"/>
                </a:lnTo>
                <a:lnTo>
                  <a:pt x="0" y="4705350"/>
                </a:lnTo>
                <a:close/>
              </a:path>
            </a:pathLst>
          </a:custGeom>
          <a:no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88000" rIns="288000" rtlCol="0" anchor="ctr"/>
          <a:lstStyle/>
          <a:p>
            <a:pPr>
              <a:lnSpc>
                <a:spcPct val="160000"/>
              </a:lnSpc>
            </a:pPr>
            <a:r>
              <a:rPr lang="en-US" altLang="zh-CN" sz="1600" dirty="0">
                <a:solidFill>
                  <a:schemeClr val="tx1">
                    <a:lumMod val="85000"/>
                    <a:lumOff val="15000"/>
                  </a:schemeClr>
                </a:solidFill>
              </a:rPr>
              <a:t>[16] </a:t>
            </a:r>
            <a:r>
              <a:rPr lang="en-US" altLang="zh-CN" sz="1600" dirty="0" err="1">
                <a:solidFill>
                  <a:schemeClr val="tx1">
                    <a:lumMod val="85000"/>
                    <a:lumOff val="15000"/>
                  </a:schemeClr>
                </a:solidFill>
              </a:rPr>
              <a:t>Mattiat</a:t>
            </a:r>
            <a:r>
              <a:rPr lang="en-US" altLang="zh-CN" sz="1600" dirty="0">
                <a:solidFill>
                  <a:schemeClr val="tx1">
                    <a:lumMod val="85000"/>
                    <a:lumOff val="15000"/>
                  </a:schemeClr>
                </a:solidFill>
              </a:rPr>
              <a:t>, J., &amp; </a:t>
            </a:r>
            <a:r>
              <a:rPr lang="en-US" altLang="zh-CN" sz="1600" dirty="0" err="1">
                <a:solidFill>
                  <a:schemeClr val="tx1">
                    <a:lumMod val="85000"/>
                    <a:lumOff val="15000"/>
                  </a:schemeClr>
                </a:solidFill>
              </a:rPr>
              <a:t>Luber</a:t>
            </a:r>
            <a:r>
              <a:rPr lang="en-US" altLang="zh-CN" sz="1600" dirty="0">
                <a:solidFill>
                  <a:schemeClr val="tx1">
                    <a:lumMod val="85000"/>
                    <a:lumOff val="15000"/>
                  </a:schemeClr>
                </a:solidFill>
              </a:rPr>
              <a:t>, S. (2019). Electronic circular dichroism with real time </a:t>
            </a:r>
            <a:r>
              <a:rPr lang="en-US" altLang="zh-CN" sz="1600" dirty="0" err="1">
                <a:solidFill>
                  <a:schemeClr val="tx1">
                    <a:lumMod val="85000"/>
                    <a:lumOff val="15000"/>
                  </a:schemeClr>
                </a:solidFill>
              </a:rPr>
              <a:t>time</a:t>
            </a:r>
            <a:r>
              <a:rPr lang="en-US" altLang="zh-CN" sz="1600" dirty="0">
                <a:solidFill>
                  <a:schemeClr val="tx1">
                    <a:lumMod val="85000"/>
                    <a:lumOff val="15000"/>
                  </a:schemeClr>
                </a:solidFill>
              </a:rPr>
              <a:t> dependent density functional theory: Propagator formalism and gauge dependence. Chemical Physics, 527(May), 110464. https://doi.org/10.1016/j.chemphys.2019.110464</a:t>
            </a:r>
          </a:p>
          <a:p>
            <a:pPr>
              <a:lnSpc>
                <a:spcPct val="160000"/>
              </a:lnSpc>
            </a:pPr>
            <a:r>
              <a:rPr lang="en-US" altLang="zh-CN" sz="1600" dirty="0">
                <a:solidFill>
                  <a:schemeClr val="tx1">
                    <a:lumMod val="85000"/>
                    <a:lumOff val="15000"/>
                  </a:schemeClr>
                </a:solidFill>
              </a:rPr>
              <a:t>[17] McCann, D. M., &amp; Stephens, P. J. (2006). Determination of absolute configuration using density functional theory calculations of optical rotation and electronic circular dichroism: Chiral alkenes. Journal of Organic Chemistry, 71(16), 6074–6098. https://doi.org/10.1021/jo060755+</a:t>
            </a:r>
          </a:p>
          <a:p>
            <a:pPr>
              <a:lnSpc>
                <a:spcPct val="160000"/>
              </a:lnSpc>
            </a:pPr>
            <a:r>
              <a:rPr lang="en-US" altLang="zh-CN" sz="1600" dirty="0">
                <a:solidFill>
                  <a:schemeClr val="tx1">
                    <a:lumMod val="85000"/>
                    <a:lumOff val="15000"/>
                  </a:schemeClr>
                </a:solidFill>
              </a:rPr>
              <a:t>[20] </a:t>
            </a:r>
            <a:r>
              <a:rPr lang="en-US" altLang="zh-CN" sz="1600" dirty="0" err="1">
                <a:solidFill>
                  <a:schemeClr val="tx1">
                    <a:lumMod val="85000"/>
                    <a:lumOff val="15000"/>
                  </a:schemeClr>
                </a:solidFill>
              </a:rPr>
              <a:t>Meyring</a:t>
            </a:r>
            <a:r>
              <a:rPr lang="en-US" altLang="zh-CN" sz="1600" dirty="0">
                <a:solidFill>
                  <a:schemeClr val="tx1">
                    <a:lumMod val="85000"/>
                    <a:lumOff val="15000"/>
                  </a:schemeClr>
                </a:solidFill>
              </a:rPr>
              <a:t>, M., </a:t>
            </a:r>
            <a:r>
              <a:rPr lang="en-US" altLang="zh-CN" sz="1600" dirty="0" err="1">
                <a:solidFill>
                  <a:schemeClr val="tx1">
                    <a:lumMod val="85000"/>
                    <a:lumOff val="15000"/>
                  </a:schemeClr>
                </a:solidFill>
              </a:rPr>
              <a:t>Mühlbacher</a:t>
            </a:r>
            <a:r>
              <a:rPr lang="en-US" altLang="zh-CN" sz="1600" dirty="0">
                <a:solidFill>
                  <a:schemeClr val="tx1">
                    <a:lumMod val="85000"/>
                    <a:lumOff val="15000"/>
                  </a:schemeClr>
                </a:solidFill>
              </a:rPr>
              <a:t>, J., Messer, K., Kastner-</a:t>
            </a:r>
            <a:r>
              <a:rPr lang="en-US" altLang="zh-CN" sz="1600" dirty="0" err="1">
                <a:solidFill>
                  <a:schemeClr val="tx1">
                    <a:lumMod val="85000"/>
                    <a:lumOff val="15000"/>
                  </a:schemeClr>
                </a:solidFill>
              </a:rPr>
              <a:t>Pustet</a:t>
            </a:r>
            <a:r>
              <a:rPr lang="en-US" altLang="zh-CN" sz="1600" dirty="0">
                <a:solidFill>
                  <a:schemeClr val="tx1">
                    <a:lumMod val="85000"/>
                    <a:lumOff val="15000"/>
                  </a:schemeClr>
                </a:solidFill>
              </a:rPr>
              <a:t>, N., </a:t>
            </a:r>
            <a:r>
              <a:rPr lang="en-US" altLang="zh-CN" sz="1600" dirty="0" err="1">
                <a:solidFill>
                  <a:schemeClr val="tx1">
                    <a:lumMod val="85000"/>
                    <a:lumOff val="15000"/>
                  </a:schemeClr>
                </a:solidFill>
              </a:rPr>
              <a:t>Bringmann</a:t>
            </a:r>
            <a:r>
              <a:rPr lang="en-US" altLang="zh-CN" sz="1600" dirty="0">
                <a:solidFill>
                  <a:schemeClr val="tx1">
                    <a:lumMod val="85000"/>
                    <a:lumOff val="15000"/>
                  </a:schemeClr>
                </a:solidFill>
              </a:rPr>
              <a:t>, G., </a:t>
            </a:r>
            <a:r>
              <a:rPr lang="en-US" altLang="zh-CN" sz="1600" dirty="0" err="1">
                <a:solidFill>
                  <a:schemeClr val="tx1">
                    <a:lumMod val="85000"/>
                    <a:lumOff val="15000"/>
                  </a:schemeClr>
                </a:solidFill>
              </a:rPr>
              <a:t>Mannschreck</a:t>
            </a:r>
            <a:r>
              <a:rPr lang="en-US" altLang="zh-CN" sz="1600" dirty="0">
                <a:solidFill>
                  <a:schemeClr val="tx1">
                    <a:lumMod val="85000"/>
                    <a:lumOff val="15000"/>
                  </a:schemeClr>
                </a:solidFill>
              </a:rPr>
              <a:t>, A., &amp; </a:t>
            </a:r>
            <a:r>
              <a:rPr lang="en-US" altLang="zh-CN" sz="1600" dirty="0" err="1">
                <a:solidFill>
                  <a:schemeClr val="tx1">
                    <a:lumMod val="85000"/>
                    <a:lumOff val="15000"/>
                  </a:schemeClr>
                </a:solidFill>
              </a:rPr>
              <a:t>Blaschke</a:t>
            </a:r>
            <a:r>
              <a:rPr lang="en-US" altLang="zh-CN" sz="1600" dirty="0">
                <a:solidFill>
                  <a:schemeClr val="tx1">
                    <a:lumMod val="85000"/>
                    <a:lumOff val="15000"/>
                  </a:schemeClr>
                </a:solidFill>
              </a:rPr>
              <a:t>, G. (2002). In vitro biotransformation of (R)- and (S)-thalidomide: Application of circular dichroism spectroscopy to the stereochemical characterization of the hydroxylated metabolites. Analytical Chemistry, 74(15), 3726–3735. https://doi.org/10.1021/ac0203138</a:t>
            </a:r>
          </a:p>
          <a:p>
            <a:pPr>
              <a:lnSpc>
                <a:spcPct val="160000"/>
              </a:lnSpc>
            </a:pPr>
            <a:r>
              <a:rPr lang="en-US" altLang="zh-CN" sz="1600" dirty="0">
                <a:solidFill>
                  <a:schemeClr val="tx1">
                    <a:lumMod val="85000"/>
                    <a:lumOff val="15000"/>
                  </a:schemeClr>
                </a:solidFill>
              </a:rPr>
              <a:t>[19] </a:t>
            </a:r>
            <a:r>
              <a:rPr lang="en-US" altLang="zh-CN" sz="1600" dirty="0" err="1">
                <a:solidFill>
                  <a:schemeClr val="tx1">
                    <a:lumMod val="85000"/>
                    <a:lumOff val="15000"/>
                  </a:schemeClr>
                </a:solidFill>
              </a:rPr>
              <a:t>Pecul</a:t>
            </a:r>
            <a:r>
              <a:rPr lang="en-US" altLang="zh-CN" sz="1600" dirty="0">
                <a:solidFill>
                  <a:schemeClr val="tx1">
                    <a:lumMod val="85000"/>
                    <a:lumOff val="15000"/>
                  </a:schemeClr>
                </a:solidFill>
              </a:rPr>
              <a:t>, M., Ruud, K., &amp; </a:t>
            </a:r>
            <a:r>
              <a:rPr lang="en-US" altLang="zh-CN" sz="1600" dirty="0" err="1">
                <a:solidFill>
                  <a:schemeClr val="tx1">
                    <a:lumMod val="85000"/>
                    <a:lumOff val="15000"/>
                  </a:schemeClr>
                </a:solidFill>
              </a:rPr>
              <a:t>Helgaker</a:t>
            </a:r>
            <a:r>
              <a:rPr lang="en-US" altLang="zh-CN" sz="1600" dirty="0">
                <a:solidFill>
                  <a:schemeClr val="tx1">
                    <a:lumMod val="85000"/>
                    <a:lumOff val="15000"/>
                  </a:schemeClr>
                </a:solidFill>
              </a:rPr>
              <a:t>, T. (2004). Density functional theory calculation of electronic circular dichroism using London orbitals. Chemical Physics Letters, 388(1–3), 110–119. https://doi.org/10.1016/j.cplett.2004.03.008</a:t>
            </a:r>
          </a:p>
          <a:p>
            <a:pPr>
              <a:lnSpc>
                <a:spcPct val="160000"/>
              </a:lnSpc>
            </a:pPr>
            <a:r>
              <a:rPr lang="en-US" altLang="zh-CN" sz="1600" dirty="0">
                <a:solidFill>
                  <a:schemeClr val="tx1">
                    <a:lumMod val="85000"/>
                    <a:lumOff val="15000"/>
                  </a:schemeClr>
                </a:solidFill>
              </a:rPr>
              <a:t>[20] </a:t>
            </a:r>
            <a:r>
              <a:rPr lang="en-US" altLang="zh-CN" sz="1600" dirty="0" err="1">
                <a:solidFill>
                  <a:schemeClr val="tx1">
                    <a:lumMod val="85000"/>
                    <a:lumOff val="15000"/>
                  </a:schemeClr>
                </a:solidFill>
              </a:rPr>
              <a:t>Pescitelli</a:t>
            </a:r>
            <a:r>
              <a:rPr lang="en-US" altLang="zh-CN" sz="1600" dirty="0">
                <a:solidFill>
                  <a:schemeClr val="tx1">
                    <a:lumMod val="85000"/>
                    <a:lumOff val="15000"/>
                  </a:schemeClr>
                </a:solidFill>
              </a:rPr>
              <a:t>, G., &amp; Bruhn, T. (2016). Good Computational Practice in the Assignment of Absolute Con fi </a:t>
            </a:r>
            <a:r>
              <a:rPr lang="en-US" altLang="zh-CN" sz="1600" dirty="0" err="1">
                <a:solidFill>
                  <a:schemeClr val="tx1">
                    <a:lumMod val="85000"/>
                    <a:lumOff val="15000"/>
                  </a:schemeClr>
                </a:solidFill>
              </a:rPr>
              <a:t>gurations</a:t>
            </a:r>
            <a:r>
              <a:rPr lang="en-US" altLang="zh-CN" sz="1600" dirty="0">
                <a:solidFill>
                  <a:schemeClr val="tx1">
                    <a:lumMod val="85000"/>
                    <a:lumOff val="15000"/>
                  </a:schemeClr>
                </a:solidFill>
              </a:rPr>
              <a:t> by TDDFT Calculations of ECD Spectra. Chirality Forum, 474(February), 466–474. https://doi.org/10.1002/chir</a:t>
            </a:r>
          </a:p>
        </p:txBody>
      </p:sp>
    </p:spTree>
    <p:extLst>
      <p:ext uri="{BB962C8B-B14F-4D97-AF65-F5344CB8AC3E}">
        <p14:creationId xmlns:p14="http://schemas.microsoft.com/office/powerpoint/2010/main" val="3104640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8EC8547-1548-4768-AE73-683B50082AA2}"/>
              </a:ext>
            </a:extLst>
          </p:cNvPr>
          <p:cNvSpPr>
            <a:spLocks noGrp="1"/>
          </p:cNvSpPr>
          <p:nvPr>
            <p:ph type="body" sz="quarter" idx="10"/>
          </p:nvPr>
        </p:nvSpPr>
        <p:spPr/>
        <p:txBody>
          <a:bodyPr/>
          <a:lstStyle/>
          <a:p>
            <a:r>
              <a:rPr lang="zh-CN" altLang="en-US"/>
              <a:t>参考文献</a:t>
            </a:r>
            <a:endParaRPr lang="zh-CN" altLang="en-US" dirty="0"/>
          </a:p>
        </p:txBody>
      </p:sp>
      <p:sp>
        <p:nvSpPr>
          <p:cNvPr id="7" name="任意多边形: 形状 6">
            <a:extLst>
              <a:ext uri="{FF2B5EF4-FFF2-40B4-BE49-F238E27FC236}">
                <a16:creationId xmlns:a16="http://schemas.microsoft.com/office/drawing/2014/main" id="{2A5FF9A9-89F4-4367-A94A-DB3BBD9F37F4}"/>
              </a:ext>
            </a:extLst>
          </p:cNvPr>
          <p:cNvSpPr>
            <a:spLocks noChangeAspect="1"/>
          </p:cNvSpPr>
          <p:nvPr/>
        </p:nvSpPr>
        <p:spPr>
          <a:xfrm>
            <a:off x="847725" y="483042"/>
            <a:ext cx="10496550" cy="6237798"/>
          </a:xfrm>
          <a:custGeom>
            <a:avLst/>
            <a:gdLst>
              <a:gd name="connsiteX0" fmla="*/ 0 w 10496550"/>
              <a:gd name="connsiteY0" fmla="*/ 0 h 5007732"/>
              <a:gd name="connsiteX1" fmla="*/ 10496550 w 10496550"/>
              <a:gd name="connsiteY1" fmla="*/ 0 h 5007732"/>
              <a:gd name="connsiteX2" fmla="*/ 10496550 w 10496550"/>
              <a:gd name="connsiteY2" fmla="*/ 4705350 h 5007732"/>
              <a:gd name="connsiteX3" fmla="*/ 10496549 w 10496550"/>
              <a:gd name="connsiteY3" fmla="*/ 4705350 h 5007732"/>
              <a:gd name="connsiteX4" fmla="*/ 10496549 w 10496550"/>
              <a:gd name="connsiteY4" fmla="*/ 5007732 h 5007732"/>
              <a:gd name="connsiteX5" fmla="*/ 10070679 w 10496550"/>
              <a:gd name="connsiteY5" fmla="*/ 4705350 h 5007732"/>
              <a:gd name="connsiteX6" fmla="*/ 0 w 10496550"/>
              <a:gd name="connsiteY6" fmla="*/ 4705350 h 5007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96550" h="5007732">
                <a:moveTo>
                  <a:pt x="0" y="0"/>
                </a:moveTo>
                <a:lnTo>
                  <a:pt x="10496550" y="0"/>
                </a:lnTo>
                <a:lnTo>
                  <a:pt x="10496550" y="4705350"/>
                </a:lnTo>
                <a:lnTo>
                  <a:pt x="10496549" y="4705350"/>
                </a:lnTo>
                <a:lnTo>
                  <a:pt x="10496549" y="5007732"/>
                </a:lnTo>
                <a:lnTo>
                  <a:pt x="10070679" y="4705350"/>
                </a:lnTo>
                <a:lnTo>
                  <a:pt x="0" y="4705350"/>
                </a:lnTo>
                <a:close/>
              </a:path>
            </a:pathLst>
          </a:custGeom>
          <a:no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88000" rIns="288000" rtlCol="0" anchor="ctr"/>
          <a:lstStyle/>
          <a:p>
            <a:pPr>
              <a:lnSpc>
                <a:spcPct val="160000"/>
              </a:lnSpc>
            </a:pPr>
            <a:r>
              <a:rPr lang="en-US" altLang="zh-CN" sz="1600" dirty="0">
                <a:solidFill>
                  <a:schemeClr val="tx1">
                    <a:lumMod val="85000"/>
                    <a:lumOff val="15000"/>
                  </a:schemeClr>
                </a:solidFill>
              </a:rPr>
              <a:t>[21] </a:t>
            </a:r>
            <a:r>
              <a:rPr lang="en-US" altLang="zh-CN" sz="1600" dirty="0" err="1">
                <a:solidFill>
                  <a:schemeClr val="tx1">
                    <a:lumMod val="85000"/>
                    <a:lumOff val="15000"/>
                  </a:schemeClr>
                </a:solidFill>
              </a:rPr>
              <a:t>Raghavachari</a:t>
            </a:r>
            <a:r>
              <a:rPr lang="en-US" altLang="zh-CN" sz="1600" dirty="0">
                <a:solidFill>
                  <a:schemeClr val="tx1">
                    <a:lumMod val="85000"/>
                    <a:lumOff val="15000"/>
                  </a:schemeClr>
                </a:solidFill>
              </a:rPr>
              <a:t>, K. (1991). Electron correlation techniques in quantum chemistry: Recent advances. Annual Review of Physical Chemistry, 42(1), 615–642. https://doi.org/10.1146/annurev.pc.42.100191.003151</a:t>
            </a:r>
          </a:p>
          <a:p>
            <a:pPr>
              <a:lnSpc>
                <a:spcPct val="160000"/>
              </a:lnSpc>
            </a:pPr>
            <a:r>
              <a:rPr lang="en-US" altLang="zh-CN" sz="1600" dirty="0">
                <a:solidFill>
                  <a:schemeClr val="tx1">
                    <a:lumMod val="85000"/>
                    <a:lumOff val="15000"/>
                  </a:schemeClr>
                </a:solidFill>
              </a:rPr>
              <a:t>[22] </a:t>
            </a:r>
            <a:r>
              <a:rPr lang="en-US" altLang="zh-CN" sz="1600" dirty="0" err="1">
                <a:solidFill>
                  <a:schemeClr val="tx1">
                    <a:lumMod val="85000"/>
                    <a:lumOff val="15000"/>
                  </a:schemeClr>
                </a:solidFill>
              </a:rPr>
              <a:t>Repisky</a:t>
            </a:r>
            <a:r>
              <a:rPr lang="en-US" altLang="zh-CN" sz="1600" dirty="0">
                <a:solidFill>
                  <a:schemeClr val="tx1">
                    <a:lumMod val="85000"/>
                    <a:lumOff val="15000"/>
                  </a:schemeClr>
                </a:solidFill>
              </a:rPr>
              <a:t>, M., </a:t>
            </a:r>
            <a:r>
              <a:rPr lang="en-US" altLang="zh-CN" sz="1600" dirty="0" err="1">
                <a:solidFill>
                  <a:schemeClr val="tx1">
                    <a:lumMod val="85000"/>
                    <a:lumOff val="15000"/>
                  </a:schemeClr>
                </a:solidFill>
              </a:rPr>
              <a:t>Komorovsky</a:t>
            </a:r>
            <a:r>
              <a:rPr lang="en-US" altLang="zh-CN" sz="1600" dirty="0">
                <a:solidFill>
                  <a:schemeClr val="tx1">
                    <a:lumMod val="85000"/>
                    <a:lumOff val="15000"/>
                  </a:schemeClr>
                </a:solidFill>
              </a:rPr>
              <a:t>, S., </a:t>
            </a:r>
            <a:r>
              <a:rPr lang="en-US" altLang="zh-CN" sz="1600" dirty="0" err="1">
                <a:solidFill>
                  <a:schemeClr val="tx1">
                    <a:lumMod val="85000"/>
                    <a:lumOff val="15000"/>
                  </a:schemeClr>
                </a:solidFill>
              </a:rPr>
              <a:t>Kadek</a:t>
            </a:r>
            <a:r>
              <a:rPr lang="en-US" altLang="zh-CN" sz="1600" dirty="0">
                <a:solidFill>
                  <a:schemeClr val="tx1">
                    <a:lumMod val="85000"/>
                    <a:lumOff val="15000"/>
                  </a:schemeClr>
                </a:solidFill>
              </a:rPr>
              <a:t>, M., </a:t>
            </a:r>
            <a:r>
              <a:rPr lang="en-US" altLang="zh-CN" sz="1600" dirty="0" err="1">
                <a:solidFill>
                  <a:schemeClr val="tx1">
                    <a:lumMod val="85000"/>
                    <a:lumOff val="15000"/>
                  </a:schemeClr>
                </a:solidFill>
              </a:rPr>
              <a:t>Konecny</a:t>
            </a:r>
            <a:r>
              <a:rPr lang="en-US" altLang="zh-CN" sz="1600" dirty="0">
                <a:solidFill>
                  <a:schemeClr val="tx1">
                    <a:lumMod val="85000"/>
                    <a:lumOff val="15000"/>
                  </a:schemeClr>
                </a:solidFill>
              </a:rPr>
              <a:t>, L., </a:t>
            </a:r>
            <a:r>
              <a:rPr lang="en-US" altLang="zh-CN" sz="1600" dirty="0" err="1">
                <a:solidFill>
                  <a:schemeClr val="tx1">
                    <a:lumMod val="85000"/>
                    <a:lumOff val="15000"/>
                  </a:schemeClr>
                </a:solidFill>
              </a:rPr>
              <a:t>Ekström</a:t>
            </a:r>
            <a:r>
              <a:rPr lang="en-US" altLang="zh-CN" sz="1600" dirty="0">
                <a:solidFill>
                  <a:schemeClr val="tx1">
                    <a:lumMod val="85000"/>
                    <a:lumOff val="15000"/>
                  </a:schemeClr>
                </a:solidFill>
              </a:rPr>
              <a:t>, U., Malkin, E., </a:t>
            </a:r>
            <a:r>
              <a:rPr lang="en-US" altLang="zh-CN" sz="1600" dirty="0" err="1">
                <a:solidFill>
                  <a:schemeClr val="tx1">
                    <a:lumMod val="85000"/>
                    <a:lumOff val="15000"/>
                  </a:schemeClr>
                </a:solidFill>
              </a:rPr>
              <a:t>Kaupp</a:t>
            </a:r>
            <a:r>
              <a:rPr lang="en-US" altLang="zh-CN" sz="1600" dirty="0">
                <a:solidFill>
                  <a:schemeClr val="tx1">
                    <a:lumMod val="85000"/>
                    <a:lumOff val="15000"/>
                  </a:schemeClr>
                </a:solidFill>
              </a:rPr>
              <a:t>, M., Ruud, K., </a:t>
            </a:r>
            <a:r>
              <a:rPr lang="en-US" altLang="zh-CN" sz="1600" dirty="0" err="1">
                <a:solidFill>
                  <a:schemeClr val="tx1">
                    <a:lumMod val="85000"/>
                    <a:lumOff val="15000"/>
                  </a:schemeClr>
                </a:solidFill>
              </a:rPr>
              <a:t>Malkina</a:t>
            </a:r>
            <a:r>
              <a:rPr lang="en-US" altLang="zh-CN" sz="1600" dirty="0">
                <a:solidFill>
                  <a:schemeClr val="tx1">
                    <a:lumMod val="85000"/>
                    <a:lumOff val="15000"/>
                  </a:schemeClr>
                </a:solidFill>
              </a:rPr>
              <a:t>, O. L., &amp; Malkin, V. G. (2020). </a:t>
            </a:r>
            <a:r>
              <a:rPr lang="en-US" altLang="zh-CN" sz="1600" dirty="0" err="1">
                <a:solidFill>
                  <a:schemeClr val="tx1">
                    <a:lumMod val="85000"/>
                    <a:lumOff val="15000"/>
                  </a:schemeClr>
                </a:solidFill>
              </a:rPr>
              <a:t>ReSpect</a:t>
            </a:r>
            <a:r>
              <a:rPr lang="en-US" altLang="zh-CN" sz="1600" dirty="0">
                <a:solidFill>
                  <a:schemeClr val="tx1">
                    <a:lumMod val="85000"/>
                    <a:lumOff val="15000"/>
                  </a:schemeClr>
                </a:solidFill>
              </a:rPr>
              <a:t>: Relativistic spectroscopy DFT program package. The Journal of Chemical Physics, 152(18), 184101. https://doi.org/10.1063/5.0005094</a:t>
            </a:r>
          </a:p>
          <a:p>
            <a:pPr>
              <a:lnSpc>
                <a:spcPct val="160000"/>
              </a:lnSpc>
            </a:pPr>
            <a:r>
              <a:rPr lang="en-US" altLang="zh-CN" sz="1600" dirty="0">
                <a:solidFill>
                  <a:schemeClr val="tx1">
                    <a:lumMod val="85000"/>
                    <a:lumOff val="15000"/>
                  </a:schemeClr>
                </a:solidFill>
              </a:rPr>
              <a:t>[23] </a:t>
            </a:r>
            <a:r>
              <a:rPr lang="en-US" altLang="zh-CN" sz="1600" dirty="0" err="1">
                <a:solidFill>
                  <a:schemeClr val="tx1">
                    <a:lumMod val="85000"/>
                    <a:lumOff val="15000"/>
                  </a:schemeClr>
                </a:solidFill>
              </a:rPr>
              <a:t>Srebro</a:t>
            </a:r>
            <a:r>
              <a:rPr lang="en-US" altLang="zh-CN" sz="1600" dirty="0">
                <a:solidFill>
                  <a:schemeClr val="tx1">
                    <a:lumMod val="85000"/>
                    <a:lumOff val="15000"/>
                  </a:schemeClr>
                </a:solidFill>
              </a:rPr>
              <a:t>-Hooper, M., &amp; </a:t>
            </a:r>
            <a:r>
              <a:rPr lang="en-US" altLang="zh-CN" sz="1600" dirty="0" err="1">
                <a:solidFill>
                  <a:schemeClr val="tx1">
                    <a:lumMod val="85000"/>
                    <a:lumOff val="15000"/>
                  </a:schemeClr>
                </a:solidFill>
              </a:rPr>
              <a:t>Autschbach</a:t>
            </a:r>
            <a:r>
              <a:rPr lang="en-US" altLang="zh-CN" sz="1600" dirty="0">
                <a:solidFill>
                  <a:schemeClr val="tx1">
                    <a:lumMod val="85000"/>
                    <a:lumOff val="15000"/>
                  </a:schemeClr>
                </a:solidFill>
              </a:rPr>
              <a:t>, J. (2017). Calculating Natural Optical Activity of Molecules from First Principles. Annual Review of Physical Chemistry, 68, 399–420. https://doi.org/10.1146/annurev-physchem-052516-044827</a:t>
            </a:r>
          </a:p>
          <a:p>
            <a:pPr>
              <a:lnSpc>
                <a:spcPct val="160000"/>
              </a:lnSpc>
            </a:pPr>
            <a:r>
              <a:rPr lang="en-US" altLang="zh-CN" sz="1600" dirty="0">
                <a:solidFill>
                  <a:schemeClr val="tx1">
                    <a:lumMod val="85000"/>
                    <a:lumOff val="15000"/>
                  </a:schemeClr>
                </a:solidFill>
              </a:rPr>
              <a:t>[24] Tokunaga, E., Yamamoto, T., Ito, E., &amp; Shibata, N. (2018). Understanding the Thalidomide Chirality in Biological Processes by the Self-disproportionation of Enantiomers. Scientific Reports, 8(1), 6–12. https://doi.org/10.1038/s41598-018-35457-6</a:t>
            </a:r>
          </a:p>
          <a:p>
            <a:pPr>
              <a:lnSpc>
                <a:spcPct val="160000"/>
              </a:lnSpc>
            </a:pPr>
            <a:r>
              <a:rPr lang="en-US" altLang="zh-CN" sz="1600" dirty="0">
                <a:solidFill>
                  <a:schemeClr val="tx1">
                    <a:lumMod val="85000"/>
                    <a:lumOff val="15000"/>
                  </a:schemeClr>
                </a:solidFill>
              </a:rPr>
              <a:t>[25] Varsano, D., Espinosa-Leal, L. A., Andrade, X., Marques, M. A. L., Di Felice, R., &amp; Rubio, A. (2009). Towards a gauge invariant method for molecular chiroptical properties in TDDFT. Physical Chemistry Chemical Physics, 11(22), 4481–4489. https://doi.org/10.1039/b903200b</a:t>
            </a:r>
          </a:p>
        </p:txBody>
      </p:sp>
    </p:spTree>
    <p:extLst>
      <p:ext uri="{BB962C8B-B14F-4D97-AF65-F5344CB8AC3E}">
        <p14:creationId xmlns:p14="http://schemas.microsoft.com/office/powerpoint/2010/main" val="853791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135CD61-909E-4F22-B13E-FFEE85A0F1D9}"/>
              </a:ext>
            </a:extLst>
          </p:cNvPr>
          <p:cNvSpPr/>
          <p:nvPr/>
        </p:nvSpPr>
        <p:spPr>
          <a:xfrm>
            <a:off x="3549904" y="1765300"/>
            <a:ext cx="5092192" cy="177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4000" b="1" dirty="0">
                <a:solidFill>
                  <a:schemeClr val="tx2"/>
                </a:solidFill>
                <a:latin typeface="+mj-ea"/>
                <a:ea typeface="+mj-ea"/>
              </a:rPr>
              <a:t>感 谢 聆 听</a:t>
            </a:r>
            <a:endParaRPr lang="en-US" altLang="zh-CN" sz="4000" b="1" dirty="0">
              <a:solidFill>
                <a:schemeClr val="tx2"/>
              </a:solidFill>
              <a:latin typeface="+mj-ea"/>
              <a:ea typeface="+mj-ea"/>
            </a:endParaRPr>
          </a:p>
          <a:p>
            <a:pPr algn="ctr">
              <a:lnSpc>
                <a:spcPct val="150000"/>
              </a:lnSpc>
            </a:pPr>
            <a:r>
              <a:rPr lang="zh-CN" altLang="en-US" sz="3200" dirty="0">
                <a:solidFill>
                  <a:schemeClr val="tx2"/>
                </a:solidFill>
                <a:latin typeface="+mj-ea"/>
                <a:ea typeface="+mj-ea"/>
              </a:rPr>
              <a:t>敬请各位老师批评指正</a:t>
            </a:r>
          </a:p>
        </p:txBody>
      </p:sp>
      <p:sp>
        <p:nvSpPr>
          <p:cNvPr id="4" name="矩形 3">
            <a:extLst>
              <a:ext uri="{FF2B5EF4-FFF2-40B4-BE49-F238E27FC236}">
                <a16:creationId xmlns:a16="http://schemas.microsoft.com/office/drawing/2014/main" id="{AD084CF5-6C44-4F4E-9E45-FFB758AF05E3}"/>
              </a:ext>
            </a:extLst>
          </p:cNvPr>
          <p:cNvSpPr/>
          <p:nvPr/>
        </p:nvSpPr>
        <p:spPr>
          <a:xfrm>
            <a:off x="4223262" y="3698352"/>
            <a:ext cx="2146444" cy="399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1600" dirty="0">
                <a:solidFill>
                  <a:schemeClr val="tx2"/>
                </a:solidFill>
                <a:latin typeface="+mj-ea"/>
                <a:ea typeface="+mj-ea"/>
              </a:rPr>
              <a:t>答辩学生：杨阳</a:t>
            </a:r>
            <a:endParaRPr lang="en-US" altLang="zh-CN" sz="1600" dirty="0">
              <a:solidFill>
                <a:schemeClr val="tx2"/>
              </a:solidFill>
              <a:latin typeface="+mj-ea"/>
              <a:ea typeface="+mj-ea"/>
            </a:endParaRPr>
          </a:p>
        </p:txBody>
      </p:sp>
      <p:sp>
        <p:nvSpPr>
          <p:cNvPr id="5" name="矩形 4">
            <a:extLst>
              <a:ext uri="{FF2B5EF4-FFF2-40B4-BE49-F238E27FC236}">
                <a16:creationId xmlns:a16="http://schemas.microsoft.com/office/drawing/2014/main" id="{BA9DB75E-5AB7-4621-914F-21EB5A104BBE}"/>
              </a:ext>
            </a:extLst>
          </p:cNvPr>
          <p:cNvSpPr/>
          <p:nvPr/>
        </p:nvSpPr>
        <p:spPr>
          <a:xfrm>
            <a:off x="6368652" y="3698352"/>
            <a:ext cx="2146444" cy="399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1600" dirty="0">
                <a:solidFill>
                  <a:schemeClr val="tx2"/>
                </a:solidFill>
                <a:latin typeface="+mj-ea"/>
                <a:ea typeface="+mj-ea"/>
              </a:rPr>
              <a:t>指导老师：孟胜</a:t>
            </a:r>
            <a:endParaRPr lang="en-US" altLang="zh-CN" sz="1600" dirty="0">
              <a:solidFill>
                <a:schemeClr val="tx2"/>
              </a:solidFill>
              <a:latin typeface="+mj-ea"/>
              <a:ea typeface="+mj-ea"/>
            </a:endParaRPr>
          </a:p>
        </p:txBody>
      </p:sp>
    </p:spTree>
    <p:extLst>
      <p:ext uri="{BB962C8B-B14F-4D97-AF65-F5344CB8AC3E}">
        <p14:creationId xmlns:p14="http://schemas.microsoft.com/office/powerpoint/2010/main" val="1175515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5B0ED35-20BA-490F-97B4-ACBFE71BC10F}"/>
              </a:ext>
            </a:extLst>
          </p:cNvPr>
          <p:cNvSpPr>
            <a:spLocks noGrp="1"/>
          </p:cNvSpPr>
          <p:nvPr>
            <p:ph type="body" sz="quarter" idx="11"/>
          </p:nvPr>
        </p:nvSpPr>
        <p:spPr/>
        <p:txBody>
          <a:bodyPr/>
          <a:lstStyle/>
          <a:p>
            <a:r>
              <a:rPr lang="en-US" altLang="zh-CN" dirty="0"/>
              <a:t>Part 01</a:t>
            </a:r>
            <a:endParaRPr lang="zh-CN" altLang="en-US" dirty="0"/>
          </a:p>
        </p:txBody>
      </p:sp>
      <p:sp>
        <p:nvSpPr>
          <p:cNvPr id="3" name="文本占位符 2">
            <a:extLst>
              <a:ext uri="{FF2B5EF4-FFF2-40B4-BE49-F238E27FC236}">
                <a16:creationId xmlns:a16="http://schemas.microsoft.com/office/drawing/2014/main" id="{B59B98D8-F031-48F1-A9DF-5736DC8FABA5}"/>
              </a:ext>
            </a:extLst>
          </p:cNvPr>
          <p:cNvSpPr>
            <a:spLocks noGrp="1"/>
          </p:cNvSpPr>
          <p:nvPr>
            <p:ph type="body" sz="quarter" idx="12"/>
          </p:nvPr>
        </p:nvSpPr>
        <p:spPr/>
        <p:txBody>
          <a:bodyPr/>
          <a:lstStyle/>
          <a:p>
            <a:r>
              <a:rPr lang="zh-CN" altLang="en-US" dirty="0"/>
              <a:t>选题背景及意义</a:t>
            </a:r>
          </a:p>
        </p:txBody>
      </p:sp>
    </p:spTree>
    <p:extLst>
      <p:ext uri="{BB962C8B-B14F-4D97-AF65-F5344CB8AC3E}">
        <p14:creationId xmlns:p14="http://schemas.microsoft.com/office/powerpoint/2010/main" val="543190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8F0CE7A-E7CD-4DD7-80C4-7C0A9C9D145A}"/>
              </a:ext>
            </a:extLst>
          </p:cNvPr>
          <p:cNvSpPr>
            <a:spLocks noGrp="1"/>
          </p:cNvSpPr>
          <p:nvPr>
            <p:ph type="body" sz="quarter" idx="10"/>
          </p:nvPr>
        </p:nvSpPr>
        <p:spPr/>
        <p:txBody>
          <a:bodyPr/>
          <a:lstStyle/>
          <a:p>
            <a:r>
              <a:rPr lang="zh-CN" altLang="en-US" dirty="0"/>
              <a:t>手性</a:t>
            </a:r>
          </a:p>
        </p:txBody>
      </p:sp>
      <p:sp>
        <p:nvSpPr>
          <p:cNvPr id="10" name="文本框 9">
            <a:extLst>
              <a:ext uri="{FF2B5EF4-FFF2-40B4-BE49-F238E27FC236}">
                <a16:creationId xmlns:a16="http://schemas.microsoft.com/office/drawing/2014/main" id="{868A6FBB-4BE6-40C7-9F74-A2C955322D69}"/>
              </a:ext>
            </a:extLst>
          </p:cNvPr>
          <p:cNvSpPr txBox="1"/>
          <p:nvPr/>
        </p:nvSpPr>
        <p:spPr>
          <a:xfrm>
            <a:off x="684197" y="2104286"/>
            <a:ext cx="10926958" cy="3693319"/>
          </a:xfrm>
          <a:prstGeom prst="rect">
            <a:avLst/>
          </a:prstGeom>
          <a:noFill/>
        </p:spPr>
        <p:txBody>
          <a:bodyPr wrap="square" rtlCol="0">
            <a:spAutoFit/>
          </a:bodyPr>
          <a:lstStyle/>
          <a:p>
            <a:r>
              <a:rPr lang="zh-CN" altLang="en-US" b="1" dirty="0"/>
              <a:t>手性：</a:t>
            </a:r>
            <a:r>
              <a:rPr lang="zh-CN" altLang="en-US" dirty="0"/>
              <a:t>本体无法与其镜像重合的性质。手性物体与其镜像体合称为对映体。</a:t>
            </a:r>
            <a:endParaRPr lang="en-US" altLang="zh-CN" dirty="0"/>
          </a:p>
          <a:p>
            <a:endParaRPr lang="en-US" altLang="zh-CN" dirty="0"/>
          </a:p>
          <a:p>
            <a:endParaRPr lang="en-US" altLang="zh-CN" dirty="0"/>
          </a:p>
          <a:p>
            <a:endParaRPr lang="en-US" altLang="zh-CN" dirty="0"/>
          </a:p>
          <a:p>
            <a:r>
              <a:rPr lang="zh-CN" altLang="en-US" b="1" dirty="0"/>
              <a:t>手性分子构型的确定</a:t>
            </a:r>
            <a:r>
              <a:rPr lang="zh-CN" altLang="en-US" dirty="0"/>
              <a:t>：</a:t>
            </a:r>
            <a:endParaRPr lang="en-US" altLang="zh-CN" dirty="0"/>
          </a:p>
          <a:p>
            <a:r>
              <a:rPr lang="en-US" altLang="zh-CN" dirty="0"/>
              <a:t>    </a:t>
            </a:r>
          </a:p>
          <a:p>
            <a:r>
              <a:rPr lang="en-US" altLang="zh-CN" dirty="0"/>
              <a:t>    NMR</a:t>
            </a:r>
            <a:r>
              <a:rPr lang="zh-CN" altLang="en-US" dirty="0"/>
              <a:t>法    </a:t>
            </a:r>
            <a:r>
              <a:rPr lang="en-US" altLang="zh-CN" dirty="0"/>
              <a:t>——   </a:t>
            </a:r>
            <a:r>
              <a:rPr lang="zh-CN" altLang="en-US" dirty="0"/>
              <a:t>通过手性分子衍生物间接测定，常用</a:t>
            </a:r>
            <a:r>
              <a:rPr lang="en-US" altLang="zh-CN" dirty="0"/>
              <a:t>Mosher</a:t>
            </a:r>
            <a:r>
              <a:rPr lang="zh-CN" altLang="en-US" dirty="0"/>
              <a:t>法，衍生试剂昂贵</a:t>
            </a:r>
            <a:endParaRPr lang="en-US" altLang="zh-CN" dirty="0"/>
          </a:p>
          <a:p>
            <a:endParaRPr lang="en-US" altLang="zh-CN" dirty="0"/>
          </a:p>
          <a:p>
            <a:r>
              <a:rPr lang="en-US" altLang="zh-CN" dirty="0"/>
              <a:t>    XRD</a:t>
            </a:r>
            <a:r>
              <a:rPr lang="zh-CN" altLang="en-US" dirty="0"/>
              <a:t>法</a:t>
            </a:r>
            <a:r>
              <a:rPr lang="en-US" altLang="zh-CN" dirty="0"/>
              <a:t>    ——   </a:t>
            </a:r>
            <a:r>
              <a:rPr lang="zh-CN" altLang="en-US" dirty="0"/>
              <a:t>结果可靠直观，但实验所需单晶样品不易制得</a:t>
            </a:r>
            <a:endParaRPr lang="en-US" altLang="zh-CN" dirty="0"/>
          </a:p>
          <a:p>
            <a:r>
              <a:rPr lang="en-US" altLang="zh-CN" dirty="0"/>
              <a:t>    </a:t>
            </a:r>
          </a:p>
          <a:p>
            <a:r>
              <a:rPr lang="en-US" altLang="zh-CN" dirty="0"/>
              <a:t>    </a:t>
            </a:r>
            <a:r>
              <a:rPr lang="zh-CN" altLang="en-US" dirty="0"/>
              <a:t>光谱法    </a:t>
            </a:r>
            <a:r>
              <a:rPr lang="en-US" altLang="zh-CN" dirty="0"/>
              <a:t>——  </a:t>
            </a:r>
            <a:r>
              <a:rPr lang="zh-CN" altLang="en-US" dirty="0"/>
              <a:t>主要有旋光光谱法</a:t>
            </a:r>
            <a:r>
              <a:rPr lang="en-US" altLang="zh-CN" dirty="0"/>
              <a:t>(ORD)</a:t>
            </a:r>
            <a:r>
              <a:rPr lang="zh-CN" altLang="en-US" dirty="0"/>
              <a:t>和圆二色谱法</a:t>
            </a:r>
            <a:r>
              <a:rPr lang="en-US" altLang="zh-CN" dirty="0"/>
              <a:t>(CD)</a:t>
            </a:r>
            <a:r>
              <a:rPr lang="zh-CN" altLang="en-US" dirty="0"/>
              <a:t>，样品要求低且无损</a:t>
            </a:r>
            <a:endParaRPr lang="en-US" altLang="zh-CN" dirty="0"/>
          </a:p>
          <a:p>
            <a:r>
              <a:rPr lang="en-US" altLang="zh-CN" dirty="0"/>
              <a:t>        </a:t>
            </a:r>
          </a:p>
          <a:p>
            <a:r>
              <a:rPr lang="en-US" altLang="zh-CN" dirty="0"/>
              <a:t>    </a:t>
            </a:r>
            <a:endParaRPr lang="zh-CN" altLang="en-US" dirty="0"/>
          </a:p>
        </p:txBody>
      </p:sp>
      <p:pic>
        <p:nvPicPr>
          <p:cNvPr id="1026" name="Picture 2" descr="手性- 维基百科，自由的百科全书">
            <a:extLst>
              <a:ext uri="{FF2B5EF4-FFF2-40B4-BE49-F238E27FC236}">
                <a16:creationId xmlns:a16="http://schemas.microsoft.com/office/drawing/2014/main" id="{09CC9001-E663-4F05-9D12-4DD7286810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5759" y="1065979"/>
            <a:ext cx="3053184" cy="2076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133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8F0CE7A-E7CD-4DD7-80C4-7C0A9C9D145A}"/>
              </a:ext>
            </a:extLst>
          </p:cNvPr>
          <p:cNvSpPr>
            <a:spLocks noGrp="1"/>
          </p:cNvSpPr>
          <p:nvPr>
            <p:ph type="body" sz="quarter" idx="10"/>
          </p:nvPr>
        </p:nvSpPr>
        <p:spPr/>
        <p:txBody>
          <a:bodyPr/>
          <a:lstStyle/>
          <a:p>
            <a:r>
              <a:rPr lang="zh-CN" altLang="en-US" dirty="0"/>
              <a:t>电子圆二色谱</a:t>
            </a:r>
          </a:p>
        </p:txBody>
      </p:sp>
      <p:sp>
        <p:nvSpPr>
          <p:cNvPr id="4" name="文本框 3">
            <a:extLst>
              <a:ext uri="{FF2B5EF4-FFF2-40B4-BE49-F238E27FC236}">
                <a16:creationId xmlns:a16="http://schemas.microsoft.com/office/drawing/2014/main" id="{CD70BF29-1999-4078-A6E0-0359B821744A}"/>
              </a:ext>
            </a:extLst>
          </p:cNvPr>
          <p:cNvSpPr txBox="1"/>
          <p:nvPr/>
        </p:nvSpPr>
        <p:spPr>
          <a:xfrm>
            <a:off x="594360" y="1359342"/>
            <a:ext cx="11120120" cy="2574231"/>
          </a:xfrm>
          <a:prstGeom prst="rect">
            <a:avLst/>
          </a:prstGeom>
          <a:noFill/>
        </p:spPr>
        <p:txBody>
          <a:bodyPr wrap="square" rtlCol="0">
            <a:spAutoFit/>
          </a:bodyPr>
          <a:lstStyle/>
          <a:p>
            <a:pPr>
              <a:lnSpc>
                <a:spcPct val="130000"/>
              </a:lnSpc>
            </a:pPr>
            <a:r>
              <a:rPr lang="zh-CN" altLang="en-US" b="1" dirty="0"/>
              <a:t>圆二色性</a:t>
            </a:r>
            <a:r>
              <a:rPr lang="en-US" altLang="zh-CN" b="1" dirty="0"/>
              <a:t>(circular dichroism,</a:t>
            </a:r>
            <a:r>
              <a:rPr lang="zh-CN" altLang="en-US" b="1" dirty="0"/>
              <a:t> </a:t>
            </a:r>
            <a:r>
              <a:rPr lang="en-US" altLang="zh-CN" b="1" dirty="0"/>
              <a:t>CD)</a:t>
            </a:r>
            <a:r>
              <a:rPr lang="zh-CN" altLang="en-US" dirty="0"/>
              <a:t>：平面偏振光通过手性样品后左旋圆偏振光和右旋圆偏振光的吸光度之差。</a:t>
            </a:r>
            <a:endParaRPr lang="en-US" altLang="zh-CN" dirty="0"/>
          </a:p>
          <a:p>
            <a:pPr>
              <a:lnSpc>
                <a:spcPct val="130000"/>
              </a:lnSpc>
            </a:pPr>
            <a:endParaRPr lang="en-US" altLang="zh-CN" dirty="0"/>
          </a:p>
          <a:p>
            <a:pPr>
              <a:lnSpc>
                <a:spcPct val="130000"/>
              </a:lnSpc>
            </a:pPr>
            <a:r>
              <a:rPr lang="zh-CN" altLang="en-US" b="1" dirty="0"/>
              <a:t>电子圆二色谱</a:t>
            </a:r>
            <a:r>
              <a:rPr lang="en-US" altLang="zh-CN" b="1" dirty="0"/>
              <a:t>(electronic circular dichroism, ECD)</a:t>
            </a:r>
            <a:r>
              <a:rPr lang="zh-CN" altLang="en-US" dirty="0"/>
              <a:t>：向手性分子中引入发色团</a:t>
            </a:r>
            <a:r>
              <a:rPr lang="en-US" altLang="zh-CN" dirty="0"/>
              <a:t>(chromophore)</a:t>
            </a:r>
            <a:r>
              <a:rPr lang="zh-CN" altLang="en-US" dirty="0"/>
              <a:t>，用不同波长的入射光照射分子，使发色团的电子吸收能量发生跃迁。根据出射光中左旋与右旋圆偏振光的振幅确定手性分子对二者的吸光度，求出二者吸光度之差，随入射波长变化作图得到电子圆二色谱。</a:t>
            </a:r>
            <a:endParaRPr lang="en-US" altLang="zh-CN" dirty="0"/>
          </a:p>
          <a:p>
            <a:pPr>
              <a:lnSpc>
                <a:spcPct val="130000"/>
              </a:lnSpc>
            </a:pPr>
            <a:endParaRPr lang="en-US" altLang="zh-CN" dirty="0"/>
          </a:p>
          <a:p>
            <a:pPr>
              <a:lnSpc>
                <a:spcPct val="130000"/>
              </a:lnSpc>
            </a:pPr>
            <a:endParaRPr lang="zh-CN" altLang="en-US" dirty="0"/>
          </a:p>
        </p:txBody>
      </p:sp>
      <p:pic>
        <p:nvPicPr>
          <p:cNvPr id="5" name="图片 4">
            <a:extLst>
              <a:ext uri="{FF2B5EF4-FFF2-40B4-BE49-F238E27FC236}">
                <a16:creationId xmlns:a16="http://schemas.microsoft.com/office/drawing/2014/main" id="{86E5C3BA-05C2-4D0F-9615-3EDD9F32D27B}"/>
              </a:ext>
            </a:extLst>
          </p:cNvPr>
          <p:cNvPicPr>
            <a:picLocks noChangeAspect="1"/>
          </p:cNvPicPr>
          <p:nvPr/>
        </p:nvPicPr>
        <p:blipFill>
          <a:blip r:embed="rId3"/>
          <a:stretch>
            <a:fillRect/>
          </a:stretch>
        </p:blipFill>
        <p:spPr>
          <a:xfrm>
            <a:off x="2901348" y="3630780"/>
            <a:ext cx="5901645" cy="2770021"/>
          </a:xfrm>
          <a:prstGeom prst="rect">
            <a:avLst/>
          </a:prstGeom>
        </p:spPr>
      </p:pic>
    </p:spTree>
    <p:extLst>
      <p:ext uri="{BB962C8B-B14F-4D97-AF65-F5344CB8AC3E}">
        <p14:creationId xmlns:p14="http://schemas.microsoft.com/office/powerpoint/2010/main" val="4112346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8F0CE7A-E7CD-4DD7-80C4-7C0A9C9D145A}"/>
              </a:ext>
            </a:extLst>
          </p:cNvPr>
          <p:cNvSpPr>
            <a:spLocks noGrp="1"/>
          </p:cNvSpPr>
          <p:nvPr>
            <p:ph type="body" sz="quarter" idx="10"/>
          </p:nvPr>
        </p:nvSpPr>
        <p:spPr/>
        <p:txBody>
          <a:bodyPr/>
          <a:lstStyle/>
          <a:p>
            <a:r>
              <a:rPr lang="en-US" altLang="zh-CN" dirty="0"/>
              <a:t>ECD</a:t>
            </a:r>
            <a:r>
              <a:rPr lang="zh-CN" altLang="en-US" dirty="0"/>
              <a:t>谱计算方法</a:t>
            </a:r>
          </a:p>
        </p:txBody>
      </p:sp>
      <p:sp>
        <p:nvSpPr>
          <p:cNvPr id="5" name="文本框 4">
            <a:extLst>
              <a:ext uri="{FF2B5EF4-FFF2-40B4-BE49-F238E27FC236}">
                <a16:creationId xmlns:a16="http://schemas.microsoft.com/office/drawing/2014/main" id="{F21CBBF3-BD67-42E3-BF18-F07C348E959D}"/>
              </a:ext>
            </a:extLst>
          </p:cNvPr>
          <p:cNvSpPr txBox="1"/>
          <p:nvPr/>
        </p:nvSpPr>
        <p:spPr>
          <a:xfrm>
            <a:off x="3280724" y="1083256"/>
            <a:ext cx="2063578" cy="369332"/>
          </a:xfrm>
          <a:prstGeom prst="rect">
            <a:avLst/>
          </a:prstGeom>
          <a:noFill/>
        </p:spPr>
        <p:txBody>
          <a:bodyPr wrap="square" rtlCol="0">
            <a:spAutoFit/>
          </a:bodyPr>
          <a:lstStyle/>
          <a:p>
            <a:r>
              <a:rPr lang="en-US" altLang="zh-CN" dirty="0"/>
              <a:t>Hartree-</a:t>
            </a:r>
            <a:r>
              <a:rPr lang="en-US" altLang="zh-CN" dirty="0" err="1"/>
              <a:t>Fock</a:t>
            </a:r>
            <a:r>
              <a:rPr lang="zh-CN" altLang="en-US" dirty="0"/>
              <a:t>法</a:t>
            </a:r>
          </a:p>
        </p:txBody>
      </p:sp>
      <p:sp>
        <p:nvSpPr>
          <p:cNvPr id="7" name="文本框 6">
            <a:extLst>
              <a:ext uri="{FF2B5EF4-FFF2-40B4-BE49-F238E27FC236}">
                <a16:creationId xmlns:a16="http://schemas.microsoft.com/office/drawing/2014/main" id="{9FA8565C-BE8E-456A-97D2-6A62FF7F79ED}"/>
              </a:ext>
            </a:extLst>
          </p:cNvPr>
          <p:cNvSpPr txBox="1"/>
          <p:nvPr/>
        </p:nvSpPr>
        <p:spPr>
          <a:xfrm>
            <a:off x="3280724" y="3072026"/>
            <a:ext cx="2063578" cy="369332"/>
          </a:xfrm>
          <a:prstGeom prst="rect">
            <a:avLst/>
          </a:prstGeom>
          <a:noFill/>
        </p:spPr>
        <p:txBody>
          <a:bodyPr wrap="square" rtlCol="0">
            <a:spAutoFit/>
          </a:bodyPr>
          <a:lstStyle/>
          <a:p>
            <a:r>
              <a:rPr lang="en-US" altLang="zh-CN" dirty="0"/>
              <a:t>WFT</a:t>
            </a:r>
            <a:r>
              <a:rPr lang="zh-CN" altLang="en-US" dirty="0"/>
              <a:t>相关方法</a:t>
            </a:r>
          </a:p>
        </p:txBody>
      </p:sp>
      <p:sp>
        <p:nvSpPr>
          <p:cNvPr id="8" name="文本框 7">
            <a:extLst>
              <a:ext uri="{FF2B5EF4-FFF2-40B4-BE49-F238E27FC236}">
                <a16:creationId xmlns:a16="http://schemas.microsoft.com/office/drawing/2014/main" id="{198CB841-5A19-4E03-8557-A5DDED4892D8}"/>
              </a:ext>
            </a:extLst>
          </p:cNvPr>
          <p:cNvSpPr txBox="1"/>
          <p:nvPr/>
        </p:nvSpPr>
        <p:spPr>
          <a:xfrm>
            <a:off x="3280724" y="5399884"/>
            <a:ext cx="2063578" cy="369332"/>
          </a:xfrm>
          <a:prstGeom prst="rect">
            <a:avLst/>
          </a:prstGeom>
          <a:noFill/>
        </p:spPr>
        <p:txBody>
          <a:bodyPr wrap="square" rtlCol="0">
            <a:spAutoFit/>
          </a:bodyPr>
          <a:lstStyle/>
          <a:p>
            <a:r>
              <a:rPr lang="en-US" altLang="zh-CN" dirty="0"/>
              <a:t>Kohn-Sham</a:t>
            </a:r>
            <a:r>
              <a:rPr lang="zh-CN" altLang="en-US" dirty="0"/>
              <a:t>法</a:t>
            </a:r>
          </a:p>
        </p:txBody>
      </p:sp>
      <p:sp>
        <p:nvSpPr>
          <p:cNvPr id="9" name="文本框 8">
            <a:extLst>
              <a:ext uri="{FF2B5EF4-FFF2-40B4-BE49-F238E27FC236}">
                <a16:creationId xmlns:a16="http://schemas.microsoft.com/office/drawing/2014/main" id="{4B1BD4A0-6D72-4403-A3A0-DF7DC65772F9}"/>
              </a:ext>
            </a:extLst>
          </p:cNvPr>
          <p:cNvSpPr txBox="1"/>
          <p:nvPr/>
        </p:nvSpPr>
        <p:spPr>
          <a:xfrm>
            <a:off x="5090990" y="1843657"/>
            <a:ext cx="3132438" cy="369332"/>
          </a:xfrm>
          <a:prstGeom prst="rect">
            <a:avLst/>
          </a:prstGeom>
          <a:noFill/>
        </p:spPr>
        <p:txBody>
          <a:bodyPr wrap="square" rtlCol="0">
            <a:spAutoFit/>
          </a:bodyPr>
          <a:lstStyle/>
          <a:p>
            <a:r>
              <a:rPr lang="zh-CN" altLang="en-US" b="0" i="0" dirty="0">
                <a:solidFill>
                  <a:srgbClr val="424242"/>
                </a:solidFill>
                <a:effectLst/>
                <a:latin typeface="PingFang SC"/>
              </a:rPr>
              <a:t>多组态自洽场方法（</a:t>
            </a:r>
            <a:r>
              <a:rPr lang="en-US" altLang="zh-CN" b="0" i="0" dirty="0">
                <a:solidFill>
                  <a:srgbClr val="424242"/>
                </a:solidFill>
                <a:effectLst/>
                <a:latin typeface="PingFang SC"/>
              </a:rPr>
              <a:t>MCSCF</a:t>
            </a:r>
            <a:r>
              <a:rPr lang="zh-CN" altLang="en-US" b="0" i="0" dirty="0">
                <a:solidFill>
                  <a:srgbClr val="424242"/>
                </a:solidFill>
                <a:effectLst/>
                <a:latin typeface="PingFang SC"/>
              </a:rPr>
              <a:t>）</a:t>
            </a:r>
            <a:endParaRPr lang="zh-CN" altLang="en-US" dirty="0"/>
          </a:p>
        </p:txBody>
      </p:sp>
      <p:sp>
        <p:nvSpPr>
          <p:cNvPr id="12" name="文本框 11">
            <a:extLst>
              <a:ext uri="{FF2B5EF4-FFF2-40B4-BE49-F238E27FC236}">
                <a16:creationId xmlns:a16="http://schemas.microsoft.com/office/drawing/2014/main" id="{5185E7D0-82AE-4C1F-AD4D-889FFBECD2EF}"/>
              </a:ext>
            </a:extLst>
          </p:cNvPr>
          <p:cNvSpPr txBox="1"/>
          <p:nvPr/>
        </p:nvSpPr>
        <p:spPr>
          <a:xfrm>
            <a:off x="5090990" y="2688473"/>
            <a:ext cx="1705232" cy="369332"/>
          </a:xfrm>
          <a:prstGeom prst="rect">
            <a:avLst/>
          </a:prstGeom>
          <a:noFill/>
        </p:spPr>
        <p:txBody>
          <a:bodyPr wrap="square">
            <a:spAutoFit/>
          </a:bodyPr>
          <a:lstStyle/>
          <a:p>
            <a:r>
              <a:rPr lang="zh-CN" altLang="en-US" b="0" i="0" dirty="0">
                <a:solidFill>
                  <a:srgbClr val="424242"/>
                </a:solidFill>
                <a:effectLst/>
                <a:latin typeface="PingFang SC"/>
              </a:rPr>
              <a:t>耦合簇</a:t>
            </a:r>
            <a:r>
              <a:rPr lang="zh-CN" altLang="en-US" dirty="0">
                <a:solidFill>
                  <a:srgbClr val="424242"/>
                </a:solidFill>
                <a:latin typeface="PingFang SC"/>
              </a:rPr>
              <a:t>法</a:t>
            </a:r>
            <a:r>
              <a:rPr lang="zh-CN" altLang="en-US" b="0" i="0" dirty="0">
                <a:solidFill>
                  <a:srgbClr val="424242"/>
                </a:solidFill>
                <a:effectLst/>
                <a:latin typeface="PingFang SC"/>
              </a:rPr>
              <a:t>（</a:t>
            </a:r>
            <a:r>
              <a:rPr lang="en-US" altLang="zh-CN" b="0" i="0" dirty="0">
                <a:solidFill>
                  <a:srgbClr val="424242"/>
                </a:solidFill>
                <a:effectLst/>
                <a:latin typeface="PingFang SC"/>
              </a:rPr>
              <a:t>CC</a:t>
            </a:r>
            <a:r>
              <a:rPr lang="zh-CN" altLang="en-US" b="0" i="0" dirty="0">
                <a:solidFill>
                  <a:srgbClr val="424242"/>
                </a:solidFill>
                <a:effectLst/>
                <a:latin typeface="PingFang SC"/>
              </a:rPr>
              <a:t>）</a:t>
            </a:r>
            <a:endParaRPr lang="zh-CN" altLang="en-US" dirty="0"/>
          </a:p>
        </p:txBody>
      </p:sp>
      <p:sp>
        <p:nvSpPr>
          <p:cNvPr id="14" name="文本框 13">
            <a:extLst>
              <a:ext uri="{FF2B5EF4-FFF2-40B4-BE49-F238E27FC236}">
                <a16:creationId xmlns:a16="http://schemas.microsoft.com/office/drawing/2014/main" id="{3CAF1FFA-315E-450D-AE42-DE45A430738C}"/>
              </a:ext>
            </a:extLst>
          </p:cNvPr>
          <p:cNvSpPr txBox="1"/>
          <p:nvPr/>
        </p:nvSpPr>
        <p:spPr>
          <a:xfrm>
            <a:off x="5090990" y="4249791"/>
            <a:ext cx="1952359" cy="369332"/>
          </a:xfrm>
          <a:prstGeom prst="rect">
            <a:avLst/>
          </a:prstGeom>
          <a:noFill/>
        </p:spPr>
        <p:txBody>
          <a:bodyPr wrap="square">
            <a:spAutoFit/>
          </a:bodyPr>
          <a:lstStyle/>
          <a:p>
            <a:r>
              <a:rPr lang="zh-CN" altLang="en-US" b="0" i="0" dirty="0">
                <a:solidFill>
                  <a:srgbClr val="424242"/>
                </a:solidFill>
                <a:effectLst/>
                <a:latin typeface="PingFang SC"/>
              </a:rPr>
              <a:t>微扰法（</a:t>
            </a:r>
            <a:r>
              <a:rPr lang="en-US" altLang="zh-CN" b="0" i="0" dirty="0">
                <a:solidFill>
                  <a:srgbClr val="424242"/>
                </a:solidFill>
                <a:effectLst/>
                <a:latin typeface="PingFang SC"/>
              </a:rPr>
              <a:t>MP2</a:t>
            </a:r>
            <a:r>
              <a:rPr lang="zh-CN" altLang="en-US" b="0" i="0" dirty="0">
                <a:solidFill>
                  <a:srgbClr val="424242"/>
                </a:solidFill>
                <a:effectLst/>
                <a:latin typeface="PingFang SC"/>
              </a:rPr>
              <a:t>）</a:t>
            </a:r>
            <a:endParaRPr lang="zh-CN" altLang="en-US" dirty="0"/>
          </a:p>
        </p:txBody>
      </p:sp>
      <p:sp>
        <p:nvSpPr>
          <p:cNvPr id="16" name="文本框 15">
            <a:extLst>
              <a:ext uri="{FF2B5EF4-FFF2-40B4-BE49-F238E27FC236}">
                <a16:creationId xmlns:a16="http://schemas.microsoft.com/office/drawing/2014/main" id="{9DB77CA4-E120-45EE-BB56-D87249E2E155}"/>
              </a:ext>
            </a:extLst>
          </p:cNvPr>
          <p:cNvSpPr txBox="1"/>
          <p:nvPr/>
        </p:nvSpPr>
        <p:spPr>
          <a:xfrm>
            <a:off x="5053919" y="3448874"/>
            <a:ext cx="2372497" cy="369332"/>
          </a:xfrm>
          <a:prstGeom prst="rect">
            <a:avLst/>
          </a:prstGeom>
          <a:noFill/>
        </p:spPr>
        <p:txBody>
          <a:bodyPr wrap="square">
            <a:spAutoFit/>
          </a:bodyPr>
          <a:lstStyle/>
          <a:p>
            <a:r>
              <a:rPr lang="zh-CN" altLang="en-US" b="0" i="0" dirty="0">
                <a:solidFill>
                  <a:srgbClr val="424242"/>
                </a:solidFill>
                <a:effectLst/>
                <a:latin typeface="PingFang SC"/>
              </a:rPr>
              <a:t>组态相互作用法（</a:t>
            </a:r>
            <a:r>
              <a:rPr lang="en-US" altLang="zh-CN" b="0" i="0" dirty="0">
                <a:solidFill>
                  <a:srgbClr val="424242"/>
                </a:solidFill>
                <a:effectLst/>
                <a:latin typeface="PingFang SC"/>
              </a:rPr>
              <a:t>CI</a:t>
            </a:r>
            <a:r>
              <a:rPr lang="zh-CN" altLang="en-US" b="0" i="0" dirty="0">
                <a:solidFill>
                  <a:srgbClr val="424242"/>
                </a:solidFill>
                <a:effectLst/>
                <a:latin typeface="PingFang SC"/>
              </a:rPr>
              <a:t>）</a:t>
            </a:r>
            <a:endParaRPr lang="zh-CN" altLang="en-US" dirty="0"/>
          </a:p>
        </p:txBody>
      </p:sp>
      <p:sp>
        <p:nvSpPr>
          <p:cNvPr id="18" name="文本框 17">
            <a:extLst>
              <a:ext uri="{FF2B5EF4-FFF2-40B4-BE49-F238E27FC236}">
                <a16:creationId xmlns:a16="http://schemas.microsoft.com/office/drawing/2014/main" id="{46CD67E4-4401-4236-89D0-1728ABB4E866}"/>
              </a:ext>
            </a:extLst>
          </p:cNvPr>
          <p:cNvSpPr txBox="1"/>
          <p:nvPr/>
        </p:nvSpPr>
        <p:spPr>
          <a:xfrm>
            <a:off x="5152775" y="4961940"/>
            <a:ext cx="2273641" cy="369332"/>
          </a:xfrm>
          <a:prstGeom prst="rect">
            <a:avLst/>
          </a:prstGeom>
          <a:noFill/>
        </p:spPr>
        <p:txBody>
          <a:bodyPr wrap="square">
            <a:spAutoFit/>
          </a:bodyPr>
          <a:lstStyle/>
          <a:p>
            <a:r>
              <a:rPr lang="zh-CN" altLang="en-US" b="0" i="0" dirty="0">
                <a:solidFill>
                  <a:srgbClr val="424242"/>
                </a:solidFill>
                <a:effectLst/>
                <a:latin typeface="PingFang SC"/>
              </a:rPr>
              <a:t>密度泛函法（</a:t>
            </a:r>
            <a:r>
              <a:rPr lang="en-US" altLang="zh-CN" b="0" i="0" dirty="0">
                <a:solidFill>
                  <a:srgbClr val="424242"/>
                </a:solidFill>
                <a:effectLst/>
                <a:latin typeface="PingFang SC"/>
              </a:rPr>
              <a:t>DFT</a:t>
            </a:r>
            <a:r>
              <a:rPr lang="zh-CN" altLang="en-US" b="0" i="0" dirty="0">
                <a:solidFill>
                  <a:srgbClr val="424242"/>
                </a:solidFill>
                <a:effectLst/>
                <a:latin typeface="PingFang SC"/>
              </a:rPr>
              <a:t>）</a:t>
            </a:r>
            <a:endParaRPr lang="zh-CN" altLang="en-US" dirty="0"/>
          </a:p>
        </p:txBody>
      </p:sp>
      <p:sp>
        <p:nvSpPr>
          <p:cNvPr id="19" name="文本框 18">
            <a:extLst>
              <a:ext uri="{FF2B5EF4-FFF2-40B4-BE49-F238E27FC236}">
                <a16:creationId xmlns:a16="http://schemas.microsoft.com/office/drawing/2014/main" id="{018A0D37-35C0-460C-8B5A-483716AA3445}"/>
              </a:ext>
            </a:extLst>
          </p:cNvPr>
          <p:cNvSpPr txBox="1"/>
          <p:nvPr/>
        </p:nvSpPr>
        <p:spPr>
          <a:xfrm>
            <a:off x="5140417" y="5804067"/>
            <a:ext cx="1124465" cy="369332"/>
          </a:xfrm>
          <a:prstGeom prst="rect">
            <a:avLst/>
          </a:prstGeom>
          <a:noFill/>
        </p:spPr>
        <p:txBody>
          <a:bodyPr wrap="square">
            <a:spAutoFit/>
          </a:bodyPr>
          <a:lstStyle/>
          <a:p>
            <a:r>
              <a:rPr lang="en-US" altLang="zh-CN" dirty="0">
                <a:solidFill>
                  <a:srgbClr val="424242"/>
                </a:solidFill>
                <a:latin typeface="PingFang SC"/>
              </a:rPr>
              <a:t>TDDFT</a:t>
            </a:r>
            <a:endParaRPr lang="zh-CN" altLang="en-US" dirty="0"/>
          </a:p>
        </p:txBody>
      </p:sp>
      <p:sp>
        <p:nvSpPr>
          <p:cNvPr id="20" name="左大括号 19">
            <a:extLst>
              <a:ext uri="{FF2B5EF4-FFF2-40B4-BE49-F238E27FC236}">
                <a16:creationId xmlns:a16="http://schemas.microsoft.com/office/drawing/2014/main" id="{37E080C5-D2AA-4699-BD3F-D9CBFC38394A}"/>
              </a:ext>
            </a:extLst>
          </p:cNvPr>
          <p:cNvSpPr/>
          <p:nvPr/>
        </p:nvSpPr>
        <p:spPr>
          <a:xfrm>
            <a:off x="2916200" y="1083256"/>
            <a:ext cx="364524" cy="4809530"/>
          </a:xfrm>
          <a:prstGeom prst="leftBrac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左大括号 20">
            <a:extLst>
              <a:ext uri="{FF2B5EF4-FFF2-40B4-BE49-F238E27FC236}">
                <a16:creationId xmlns:a16="http://schemas.microsoft.com/office/drawing/2014/main" id="{82D2F795-ADD4-4BEF-AA72-4C55F6A05ACD}"/>
              </a:ext>
            </a:extLst>
          </p:cNvPr>
          <p:cNvSpPr/>
          <p:nvPr/>
        </p:nvSpPr>
        <p:spPr>
          <a:xfrm>
            <a:off x="4905638" y="1843657"/>
            <a:ext cx="148281" cy="2775466"/>
          </a:xfrm>
          <a:prstGeom prst="leftBrac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左大括号 21">
            <a:extLst>
              <a:ext uri="{FF2B5EF4-FFF2-40B4-BE49-F238E27FC236}">
                <a16:creationId xmlns:a16="http://schemas.microsoft.com/office/drawing/2014/main" id="{920A074B-CBB5-4F9D-8540-5295E4BD5A7E}"/>
              </a:ext>
            </a:extLst>
          </p:cNvPr>
          <p:cNvSpPr/>
          <p:nvPr/>
        </p:nvSpPr>
        <p:spPr>
          <a:xfrm>
            <a:off x="5004495" y="5011368"/>
            <a:ext cx="86496" cy="1154970"/>
          </a:xfrm>
          <a:prstGeom prst="leftBrac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2AEE7236-D470-46ED-A2B8-6A1960E91B9E}"/>
              </a:ext>
            </a:extLst>
          </p:cNvPr>
          <p:cNvSpPr txBox="1"/>
          <p:nvPr/>
        </p:nvSpPr>
        <p:spPr>
          <a:xfrm>
            <a:off x="543703" y="3303355"/>
            <a:ext cx="2267470" cy="369332"/>
          </a:xfrm>
          <a:prstGeom prst="rect">
            <a:avLst/>
          </a:prstGeom>
          <a:noFill/>
        </p:spPr>
        <p:txBody>
          <a:bodyPr wrap="square">
            <a:spAutoFit/>
          </a:bodyPr>
          <a:lstStyle/>
          <a:p>
            <a:r>
              <a:rPr lang="zh-CN" altLang="en-US" b="0" i="0" dirty="0">
                <a:solidFill>
                  <a:srgbClr val="424242"/>
                </a:solidFill>
                <a:effectLst/>
                <a:latin typeface="PingFang SC"/>
              </a:rPr>
              <a:t>常用</a:t>
            </a:r>
            <a:r>
              <a:rPr lang="en-US" altLang="zh-CN" b="0" i="0" dirty="0">
                <a:solidFill>
                  <a:srgbClr val="424242"/>
                </a:solidFill>
                <a:effectLst/>
                <a:latin typeface="PingFang SC"/>
              </a:rPr>
              <a:t>ECD</a:t>
            </a:r>
            <a:r>
              <a:rPr lang="zh-CN" altLang="en-US" b="0" i="0" dirty="0">
                <a:solidFill>
                  <a:srgbClr val="424242"/>
                </a:solidFill>
                <a:effectLst/>
                <a:latin typeface="PingFang SC"/>
              </a:rPr>
              <a:t>谱计算方法</a:t>
            </a:r>
            <a:endParaRPr lang="zh-CN" altLang="en-US" dirty="0"/>
          </a:p>
        </p:txBody>
      </p:sp>
      <p:sp>
        <p:nvSpPr>
          <p:cNvPr id="24" name="文本框 23">
            <a:extLst>
              <a:ext uri="{FF2B5EF4-FFF2-40B4-BE49-F238E27FC236}">
                <a16:creationId xmlns:a16="http://schemas.microsoft.com/office/drawing/2014/main" id="{EF138017-AF6D-4D05-BC8B-0670AC59A509}"/>
              </a:ext>
            </a:extLst>
          </p:cNvPr>
          <p:cNvSpPr txBox="1"/>
          <p:nvPr/>
        </p:nvSpPr>
        <p:spPr>
          <a:xfrm>
            <a:off x="6145963" y="5755116"/>
            <a:ext cx="1124465" cy="369332"/>
          </a:xfrm>
          <a:prstGeom prst="rect">
            <a:avLst/>
          </a:prstGeom>
          <a:noFill/>
        </p:spPr>
        <p:txBody>
          <a:bodyPr wrap="square">
            <a:spAutoFit/>
          </a:bodyPr>
          <a:lstStyle/>
          <a:p>
            <a:r>
              <a:rPr lang="en-US" altLang="zh-CN" dirty="0">
                <a:solidFill>
                  <a:srgbClr val="424242"/>
                </a:solidFill>
                <a:latin typeface="PingFang SC"/>
              </a:rPr>
              <a:t>RT-TDDFT</a:t>
            </a:r>
            <a:endParaRPr lang="zh-CN" altLang="en-US" dirty="0"/>
          </a:p>
        </p:txBody>
      </p:sp>
      <p:sp>
        <p:nvSpPr>
          <p:cNvPr id="25" name="文本框 24">
            <a:extLst>
              <a:ext uri="{FF2B5EF4-FFF2-40B4-BE49-F238E27FC236}">
                <a16:creationId xmlns:a16="http://schemas.microsoft.com/office/drawing/2014/main" id="{0FA40C0B-9F57-42D8-8A92-EFF424865427}"/>
              </a:ext>
            </a:extLst>
          </p:cNvPr>
          <p:cNvSpPr txBox="1"/>
          <p:nvPr/>
        </p:nvSpPr>
        <p:spPr>
          <a:xfrm>
            <a:off x="6133609" y="5343629"/>
            <a:ext cx="1124465" cy="369332"/>
          </a:xfrm>
          <a:prstGeom prst="rect">
            <a:avLst/>
          </a:prstGeom>
          <a:noFill/>
        </p:spPr>
        <p:txBody>
          <a:bodyPr wrap="square">
            <a:spAutoFit/>
          </a:bodyPr>
          <a:lstStyle/>
          <a:p>
            <a:r>
              <a:rPr lang="en-US" altLang="zh-CN" dirty="0">
                <a:solidFill>
                  <a:srgbClr val="424242"/>
                </a:solidFill>
                <a:latin typeface="PingFang SC"/>
              </a:rPr>
              <a:t>LR-TDDFT</a:t>
            </a:r>
            <a:endParaRPr lang="zh-CN" altLang="en-US" dirty="0"/>
          </a:p>
        </p:txBody>
      </p:sp>
      <p:sp>
        <p:nvSpPr>
          <p:cNvPr id="26" name="文本框 25">
            <a:extLst>
              <a:ext uri="{FF2B5EF4-FFF2-40B4-BE49-F238E27FC236}">
                <a16:creationId xmlns:a16="http://schemas.microsoft.com/office/drawing/2014/main" id="{1A37466E-0DB2-4866-9C18-B8C82C928474}"/>
              </a:ext>
            </a:extLst>
          </p:cNvPr>
          <p:cNvSpPr txBox="1"/>
          <p:nvPr/>
        </p:nvSpPr>
        <p:spPr>
          <a:xfrm>
            <a:off x="6145966" y="6129267"/>
            <a:ext cx="1124465" cy="369332"/>
          </a:xfrm>
          <a:prstGeom prst="rect">
            <a:avLst/>
          </a:prstGeom>
          <a:noFill/>
        </p:spPr>
        <p:txBody>
          <a:bodyPr wrap="square">
            <a:spAutoFit/>
          </a:bodyPr>
          <a:lstStyle/>
          <a:p>
            <a:r>
              <a:rPr lang="en-US" altLang="zh-CN" dirty="0">
                <a:solidFill>
                  <a:srgbClr val="424242"/>
                </a:solidFill>
                <a:latin typeface="PingFang SC"/>
              </a:rPr>
              <a:t>s-TDDFT</a:t>
            </a:r>
            <a:endParaRPr lang="zh-CN" altLang="en-US" dirty="0"/>
          </a:p>
        </p:txBody>
      </p:sp>
      <p:sp>
        <p:nvSpPr>
          <p:cNvPr id="27" name="左大括号 26">
            <a:extLst>
              <a:ext uri="{FF2B5EF4-FFF2-40B4-BE49-F238E27FC236}">
                <a16:creationId xmlns:a16="http://schemas.microsoft.com/office/drawing/2014/main" id="{4B92C347-EC39-4E98-A6C2-E56CCD42F566}"/>
              </a:ext>
            </a:extLst>
          </p:cNvPr>
          <p:cNvSpPr/>
          <p:nvPr/>
        </p:nvSpPr>
        <p:spPr>
          <a:xfrm>
            <a:off x="5964320" y="5417771"/>
            <a:ext cx="212533" cy="1021075"/>
          </a:xfrm>
          <a:prstGeom prst="leftBrac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9" name="直接箭头连接符 28">
            <a:extLst>
              <a:ext uri="{FF2B5EF4-FFF2-40B4-BE49-F238E27FC236}">
                <a16:creationId xmlns:a16="http://schemas.microsoft.com/office/drawing/2014/main" id="{6761412D-CA6A-40A2-A083-52F1313DAF1B}"/>
              </a:ext>
            </a:extLst>
          </p:cNvPr>
          <p:cNvCxnSpPr>
            <a:endCxn id="24" idx="3"/>
          </p:cNvCxnSpPr>
          <p:nvPr/>
        </p:nvCxnSpPr>
        <p:spPr>
          <a:xfrm flipH="1">
            <a:off x="7270428" y="3904735"/>
            <a:ext cx="1502869" cy="2035047"/>
          </a:xfrm>
          <a:prstGeom prst="straightConnector1">
            <a:avLst/>
          </a:prstGeom>
          <a:ln w="19050">
            <a:solidFill>
              <a:schemeClr val="accent1"/>
            </a:solidFill>
            <a:tailEnd type="triangle"/>
          </a:ln>
        </p:spPr>
        <p:style>
          <a:lnRef idx="1">
            <a:schemeClr val="accent2"/>
          </a:lnRef>
          <a:fillRef idx="0">
            <a:schemeClr val="accent2"/>
          </a:fillRef>
          <a:effectRef idx="0">
            <a:schemeClr val="accent2"/>
          </a:effectRef>
          <a:fontRef idx="minor">
            <a:schemeClr val="tx1"/>
          </a:fontRef>
        </p:style>
      </p:cxnSp>
      <p:sp>
        <p:nvSpPr>
          <p:cNvPr id="30" name="文本框 29">
            <a:extLst>
              <a:ext uri="{FF2B5EF4-FFF2-40B4-BE49-F238E27FC236}">
                <a16:creationId xmlns:a16="http://schemas.microsoft.com/office/drawing/2014/main" id="{DF4AB58E-5ABF-480B-A21D-10A45A4CE56C}"/>
              </a:ext>
            </a:extLst>
          </p:cNvPr>
          <p:cNvSpPr txBox="1"/>
          <p:nvPr/>
        </p:nvSpPr>
        <p:spPr>
          <a:xfrm>
            <a:off x="8909755" y="3427576"/>
            <a:ext cx="3026872" cy="369332"/>
          </a:xfrm>
          <a:prstGeom prst="rect">
            <a:avLst/>
          </a:prstGeom>
          <a:noFill/>
        </p:spPr>
        <p:txBody>
          <a:bodyPr wrap="square">
            <a:spAutoFit/>
          </a:bodyPr>
          <a:lstStyle/>
          <a:p>
            <a:r>
              <a:rPr lang="zh-CN" altLang="en-US" b="1" dirty="0">
                <a:solidFill>
                  <a:srgbClr val="424242"/>
                </a:solidFill>
                <a:latin typeface="PingFang SC"/>
              </a:rPr>
              <a:t>实时含时密度泛函方法</a:t>
            </a:r>
            <a:endParaRPr lang="zh-CN" altLang="en-US" b="1" dirty="0"/>
          </a:p>
        </p:txBody>
      </p:sp>
      <p:sp>
        <p:nvSpPr>
          <p:cNvPr id="31" name="文本框 30">
            <a:extLst>
              <a:ext uri="{FF2B5EF4-FFF2-40B4-BE49-F238E27FC236}">
                <a16:creationId xmlns:a16="http://schemas.microsoft.com/office/drawing/2014/main" id="{C9D3597F-9927-4513-867A-3209F378715B}"/>
              </a:ext>
            </a:extLst>
          </p:cNvPr>
          <p:cNvSpPr txBox="1"/>
          <p:nvPr/>
        </p:nvSpPr>
        <p:spPr>
          <a:xfrm>
            <a:off x="8835613" y="4065125"/>
            <a:ext cx="3026872" cy="170610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dirty="0">
                <a:solidFill>
                  <a:srgbClr val="424242"/>
                </a:solidFill>
                <a:latin typeface="PingFang SC"/>
              </a:rPr>
              <a:t>理想的激发态计算精度</a:t>
            </a:r>
            <a:endParaRPr lang="en-US" altLang="zh-CN" dirty="0">
              <a:solidFill>
                <a:srgbClr val="424242"/>
              </a:solidFill>
              <a:latin typeface="PingFang SC"/>
            </a:endParaRPr>
          </a:p>
          <a:p>
            <a:pPr marL="285750" indent="-285750">
              <a:lnSpc>
                <a:spcPct val="150000"/>
              </a:lnSpc>
              <a:buFont typeface="Arial" panose="020B0604020202020204" pitchFamily="34" charset="0"/>
              <a:buChar char="•"/>
            </a:pPr>
            <a:r>
              <a:rPr lang="zh-CN" altLang="en-US" dirty="0">
                <a:solidFill>
                  <a:srgbClr val="424242"/>
                </a:solidFill>
                <a:latin typeface="PingFang SC"/>
              </a:rPr>
              <a:t>适中的计算成本</a:t>
            </a:r>
            <a:endParaRPr lang="en-US" altLang="zh-CN" dirty="0">
              <a:solidFill>
                <a:srgbClr val="424242"/>
              </a:solidFill>
              <a:latin typeface="PingFang SC"/>
            </a:endParaRPr>
          </a:p>
          <a:p>
            <a:pPr marL="285750" indent="-285750">
              <a:lnSpc>
                <a:spcPct val="150000"/>
              </a:lnSpc>
              <a:buFont typeface="Arial" panose="020B0604020202020204" pitchFamily="34" charset="0"/>
              <a:buChar char="•"/>
            </a:pPr>
            <a:r>
              <a:rPr lang="zh-CN" altLang="en-US" dirty="0">
                <a:solidFill>
                  <a:srgbClr val="424242"/>
                </a:solidFill>
                <a:latin typeface="PingFang SC"/>
              </a:rPr>
              <a:t>包含非线性光谱信息</a:t>
            </a:r>
            <a:endParaRPr lang="en-US" altLang="zh-CN" dirty="0">
              <a:solidFill>
                <a:srgbClr val="424242"/>
              </a:solidFill>
              <a:latin typeface="PingFang SC"/>
            </a:endParaRPr>
          </a:p>
          <a:p>
            <a:pPr marL="285750" indent="-285750">
              <a:lnSpc>
                <a:spcPct val="150000"/>
              </a:lnSpc>
              <a:buFont typeface="Arial" panose="020B0604020202020204" pitchFamily="34" charset="0"/>
              <a:buChar char="•"/>
            </a:pPr>
            <a:r>
              <a:rPr lang="zh-CN" altLang="en-US" dirty="0">
                <a:solidFill>
                  <a:srgbClr val="424242"/>
                </a:solidFill>
                <a:latin typeface="PingFang SC"/>
              </a:rPr>
              <a:t>能计算较大的分子体系</a:t>
            </a:r>
            <a:endParaRPr lang="zh-CN" altLang="en-US" dirty="0"/>
          </a:p>
        </p:txBody>
      </p:sp>
    </p:spTree>
    <p:extLst>
      <p:ext uri="{BB962C8B-B14F-4D97-AF65-F5344CB8AC3E}">
        <p14:creationId xmlns:p14="http://schemas.microsoft.com/office/powerpoint/2010/main" val="1799452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AE434288-9C5B-42C5-B6D6-796A58EAB08A}"/>
              </a:ext>
            </a:extLst>
          </p:cNvPr>
          <p:cNvSpPr>
            <a:spLocks noGrp="1"/>
          </p:cNvSpPr>
          <p:nvPr>
            <p:ph type="body" sz="quarter" idx="11"/>
          </p:nvPr>
        </p:nvSpPr>
        <p:spPr/>
        <p:txBody>
          <a:bodyPr/>
          <a:lstStyle/>
          <a:p>
            <a:r>
              <a:rPr lang="en-US" altLang="zh-CN" dirty="0"/>
              <a:t>Part 02</a:t>
            </a:r>
            <a:endParaRPr lang="zh-CN" altLang="en-US" dirty="0"/>
          </a:p>
        </p:txBody>
      </p:sp>
      <p:sp>
        <p:nvSpPr>
          <p:cNvPr id="6" name="文本占位符 5">
            <a:extLst>
              <a:ext uri="{FF2B5EF4-FFF2-40B4-BE49-F238E27FC236}">
                <a16:creationId xmlns:a16="http://schemas.microsoft.com/office/drawing/2014/main" id="{6B673156-CE85-4364-A452-7D364A193C28}"/>
              </a:ext>
            </a:extLst>
          </p:cNvPr>
          <p:cNvSpPr>
            <a:spLocks noGrp="1"/>
          </p:cNvSpPr>
          <p:nvPr>
            <p:ph type="body" sz="quarter" idx="12"/>
          </p:nvPr>
        </p:nvSpPr>
        <p:spPr/>
        <p:txBody>
          <a:bodyPr/>
          <a:lstStyle/>
          <a:p>
            <a:r>
              <a:rPr lang="zh-CN" altLang="en-US" dirty="0"/>
              <a:t>研究内容与目标</a:t>
            </a:r>
          </a:p>
        </p:txBody>
      </p:sp>
    </p:spTree>
    <p:extLst>
      <p:ext uri="{BB962C8B-B14F-4D97-AF65-F5344CB8AC3E}">
        <p14:creationId xmlns:p14="http://schemas.microsoft.com/office/powerpoint/2010/main" val="1638682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25678F42-3BB3-427C-B07C-CF92556F3B29}"/>
              </a:ext>
            </a:extLst>
          </p:cNvPr>
          <p:cNvSpPr>
            <a:spLocks noGrp="1"/>
          </p:cNvSpPr>
          <p:nvPr>
            <p:ph type="body" sz="quarter" idx="10"/>
          </p:nvPr>
        </p:nvSpPr>
        <p:spPr/>
        <p:txBody>
          <a:bodyPr/>
          <a:lstStyle/>
          <a:p>
            <a:r>
              <a:rPr lang="zh-CN" altLang="en-US" dirty="0"/>
              <a:t>研究内容与目标</a:t>
            </a:r>
          </a:p>
        </p:txBody>
      </p:sp>
      <p:sp>
        <p:nvSpPr>
          <p:cNvPr id="6" name="文本框 5">
            <a:extLst>
              <a:ext uri="{FF2B5EF4-FFF2-40B4-BE49-F238E27FC236}">
                <a16:creationId xmlns:a16="http://schemas.microsoft.com/office/drawing/2014/main" id="{3B5E961C-F622-40CF-862D-96E3D2C3826A}"/>
              </a:ext>
            </a:extLst>
          </p:cNvPr>
          <p:cNvSpPr txBox="1"/>
          <p:nvPr/>
        </p:nvSpPr>
        <p:spPr>
          <a:xfrm>
            <a:off x="457200" y="3823988"/>
            <a:ext cx="11323864" cy="2214132"/>
          </a:xfrm>
          <a:prstGeom prst="rect">
            <a:avLst/>
          </a:prstGeom>
          <a:noFill/>
        </p:spPr>
        <p:txBody>
          <a:bodyPr wrap="square" rtlCol="0">
            <a:spAutoFit/>
          </a:bodyPr>
          <a:lstStyle/>
          <a:p>
            <a:pPr>
              <a:lnSpc>
                <a:spcPct val="130000"/>
              </a:lnSpc>
            </a:pPr>
            <a:r>
              <a:rPr lang="zh-CN" altLang="en-US" b="1" dirty="0"/>
              <a:t>计算体系</a:t>
            </a:r>
            <a:r>
              <a:rPr lang="zh-CN" altLang="en-US" dirty="0"/>
              <a:t>：丙氨酸（</a:t>
            </a:r>
            <a:r>
              <a:rPr lang="en-US" altLang="zh-CN" dirty="0"/>
              <a:t>Alanine</a:t>
            </a:r>
            <a:r>
              <a:rPr lang="zh-CN" altLang="en-US" dirty="0"/>
              <a:t>）、苯丙氨酸（</a:t>
            </a:r>
            <a:r>
              <a:rPr lang="en-US" altLang="zh-CN" dirty="0"/>
              <a:t>Phenylalanine</a:t>
            </a:r>
            <a:r>
              <a:rPr lang="zh-CN" altLang="en-US" dirty="0"/>
              <a:t>）</a:t>
            </a:r>
            <a:r>
              <a:rPr lang="zh-CN" altLang="zh-CN" dirty="0"/>
              <a:t>和</a:t>
            </a:r>
            <a:r>
              <a:rPr lang="zh-CN" altLang="en-US" dirty="0"/>
              <a:t>沙利度胺（</a:t>
            </a:r>
            <a:r>
              <a:rPr lang="en-US" altLang="zh-CN" dirty="0"/>
              <a:t>Thalidomide</a:t>
            </a:r>
            <a:r>
              <a:rPr lang="zh-CN" altLang="en-US" dirty="0"/>
              <a:t>）</a:t>
            </a:r>
            <a:r>
              <a:rPr lang="en-US" altLang="zh-CN" dirty="0"/>
              <a:t>                            </a:t>
            </a:r>
            <a:endParaRPr lang="en-US" altLang="zh-CN" dirty="0">
              <a:solidFill>
                <a:srgbClr val="FF0000"/>
              </a:solidFill>
            </a:endParaRPr>
          </a:p>
          <a:p>
            <a:pPr>
              <a:lnSpc>
                <a:spcPct val="130000"/>
              </a:lnSpc>
            </a:pPr>
            <a:endParaRPr lang="en-US" altLang="zh-CN" b="1" dirty="0"/>
          </a:p>
          <a:p>
            <a:pPr>
              <a:lnSpc>
                <a:spcPct val="130000"/>
              </a:lnSpc>
            </a:pPr>
            <a:r>
              <a:rPr lang="zh-CN" altLang="en-US" b="1" dirty="0"/>
              <a:t>计算程序</a:t>
            </a:r>
            <a:r>
              <a:rPr lang="zh-CN" altLang="en-US" dirty="0"/>
              <a:t>：</a:t>
            </a:r>
            <a:r>
              <a:rPr lang="en-US" altLang="zh-CN" dirty="0"/>
              <a:t>TDPW (Time-Dependent ab initio package based on </a:t>
            </a:r>
            <a:r>
              <a:rPr lang="en-US" altLang="zh-CN" b="1" dirty="0"/>
              <a:t>Plane Wave</a:t>
            </a:r>
            <a:r>
              <a:rPr lang="en-US" altLang="zh-CN" dirty="0"/>
              <a:t>)</a:t>
            </a:r>
          </a:p>
          <a:p>
            <a:pPr>
              <a:lnSpc>
                <a:spcPct val="130000"/>
              </a:lnSpc>
            </a:pPr>
            <a:endParaRPr lang="en-US" altLang="zh-CN" dirty="0"/>
          </a:p>
          <a:p>
            <a:pPr>
              <a:lnSpc>
                <a:spcPct val="130000"/>
              </a:lnSpc>
            </a:pPr>
            <a:r>
              <a:rPr lang="zh-CN" altLang="en-US" b="1" dirty="0"/>
              <a:t>计算目标</a:t>
            </a:r>
            <a:r>
              <a:rPr lang="zh-CN" altLang="en-US" dirty="0"/>
              <a:t>：测试程序的完备性以及不同泛函搭配平面波基组的计算效果</a:t>
            </a:r>
            <a:endParaRPr lang="en-US" altLang="zh-CN" dirty="0"/>
          </a:p>
          <a:p>
            <a:pPr>
              <a:lnSpc>
                <a:spcPct val="130000"/>
              </a:lnSpc>
            </a:pPr>
            <a:endParaRPr lang="en-US" altLang="zh-CN" dirty="0"/>
          </a:p>
        </p:txBody>
      </p:sp>
      <p:pic>
        <p:nvPicPr>
          <p:cNvPr id="8" name="图片 7">
            <a:extLst>
              <a:ext uri="{FF2B5EF4-FFF2-40B4-BE49-F238E27FC236}">
                <a16:creationId xmlns:a16="http://schemas.microsoft.com/office/drawing/2014/main" id="{546C7D14-4397-4AC1-9080-7A21AEB4FC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1814" y="1386462"/>
            <a:ext cx="5429250" cy="1657350"/>
          </a:xfrm>
          <a:prstGeom prst="rect">
            <a:avLst/>
          </a:prstGeom>
        </p:spPr>
      </p:pic>
      <p:pic>
        <p:nvPicPr>
          <p:cNvPr id="10" name="图片 9">
            <a:extLst>
              <a:ext uri="{FF2B5EF4-FFF2-40B4-BE49-F238E27FC236}">
                <a16:creationId xmlns:a16="http://schemas.microsoft.com/office/drawing/2014/main" id="{EDEE3F57-69D7-4E5A-B807-69F19A914D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197" y="1439678"/>
            <a:ext cx="1428750" cy="1066800"/>
          </a:xfrm>
          <a:prstGeom prst="rect">
            <a:avLst/>
          </a:prstGeom>
        </p:spPr>
      </p:pic>
      <p:pic>
        <p:nvPicPr>
          <p:cNvPr id="12" name="图片 11">
            <a:extLst>
              <a:ext uri="{FF2B5EF4-FFF2-40B4-BE49-F238E27FC236}">
                <a16:creationId xmlns:a16="http://schemas.microsoft.com/office/drawing/2014/main" id="{37F65F8F-14F0-450D-98A8-23111B1B8A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2833" y="1439678"/>
            <a:ext cx="1859094" cy="1028699"/>
          </a:xfrm>
          <a:prstGeom prst="rect">
            <a:avLst/>
          </a:prstGeom>
        </p:spPr>
      </p:pic>
      <p:sp>
        <p:nvSpPr>
          <p:cNvPr id="13" name="文本框 12">
            <a:extLst>
              <a:ext uri="{FF2B5EF4-FFF2-40B4-BE49-F238E27FC236}">
                <a16:creationId xmlns:a16="http://schemas.microsoft.com/office/drawing/2014/main" id="{305E906C-57BC-40B3-864D-6868A45B31A6}"/>
              </a:ext>
            </a:extLst>
          </p:cNvPr>
          <p:cNvSpPr txBox="1"/>
          <p:nvPr/>
        </p:nvSpPr>
        <p:spPr>
          <a:xfrm>
            <a:off x="1090459" y="2676760"/>
            <a:ext cx="616225" cy="369332"/>
          </a:xfrm>
          <a:prstGeom prst="rect">
            <a:avLst/>
          </a:prstGeom>
          <a:noFill/>
        </p:spPr>
        <p:txBody>
          <a:bodyPr wrap="square" rtlCol="0">
            <a:spAutoFit/>
          </a:bodyPr>
          <a:lstStyle/>
          <a:p>
            <a:r>
              <a:rPr lang="en-US" altLang="zh-CN" b="1" dirty="0"/>
              <a:t>Ala</a:t>
            </a:r>
            <a:endParaRPr lang="zh-CN" altLang="en-US" b="1" dirty="0"/>
          </a:p>
        </p:txBody>
      </p:sp>
      <p:sp>
        <p:nvSpPr>
          <p:cNvPr id="14" name="文本框 13">
            <a:extLst>
              <a:ext uri="{FF2B5EF4-FFF2-40B4-BE49-F238E27FC236}">
                <a16:creationId xmlns:a16="http://schemas.microsoft.com/office/drawing/2014/main" id="{357A8992-FF27-4B5B-A2B0-15AFB2FDF567}"/>
              </a:ext>
            </a:extLst>
          </p:cNvPr>
          <p:cNvSpPr txBox="1"/>
          <p:nvPr/>
        </p:nvSpPr>
        <p:spPr>
          <a:xfrm>
            <a:off x="3924267" y="2676760"/>
            <a:ext cx="616225" cy="369332"/>
          </a:xfrm>
          <a:prstGeom prst="rect">
            <a:avLst/>
          </a:prstGeom>
          <a:noFill/>
        </p:spPr>
        <p:txBody>
          <a:bodyPr wrap="square" rtlCol="0">
            <a:spAutoFit/>
          </a:bodyPr>
          <a:lstStyle/>
          <a:p>
            <a:r>
              <a:rPr lang="en-US" altLang="zh-CN" b="1" dirty="0" err="1"/>
              <a:t>Phe</a:t>
            </a:r>
            <a:endParaRPr lang="zh-CN" altLang="en-US" b="1" dirty="0"/>
          </a:p>
        </p:txBody>
      </p:sp>
    </p:spTree>
    <p:extLst>
      <p:ext uri="{BB962C8B-B14F-4D97-AF65-F5344CB8AC3E}">
        <p14:creationId xmlns:p14="http://schemas.microsoft.com/office/powerpoint/2010/main" val="2344649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5FF0485-9250-47AF-AD56-3FFA8EA4B6BD}"/>
              </a:ext>
            </a:extLst>
          </p:cNvPr>
          <p:cNvSpPr>
            <a:spLocks noGrp="1"/>
          </p:cNvSpPr>
          <p:nvPr>
            <p:ph type="body" sz="quarter" idx="11"/>
          </p:nvPr>
        </p:nvSpPr>
        <p:spPr/>
        <p:txBody>
          <a:bodyPr/>
          <a:lstStyle/>
          <a:p>
            <a:r>
              <a:rPr lang="en-US" altLang="zh-CN" dirty="0"/>
              <a:t>Part 03</a:t>
            </a:r>
            <a:endParaRPr lang="zh-CN" altLang="en-US" dirty="0"/>
          </a:p>
        </p:txBody>
      </p:sp>
      <p:sp>
        <p:nvSpPr>
          <p:cNvPr id="3" name="文本占位符 2">
            <a:extLst>
              <a:ext uri="{FF2B5EF4-FFF2-40B4-BE49-F238E27FC236}">
                <a16:creationId xmlns:a16="http://schemas.microsoft.com/office/drawing/2014/main" id="{73CE7AD5-022D-4FBF-B390-49AC1365A4EE}"/>
              </a:ext>
            </a:extLst>
          </p:cNvPr>
          <p:cNvSpPr>
            <a:spLocks noGrp="1"/>
          </p:cNvSpPr>
          <p:nvPr>
            <p:ph type="body" sz="quarter" idx="12"/>
          </p:nvPr>
        </p:nvSpPr>
        <p:spPr>
          <a:xfrm>
            <a:off x="4842141" y="3212889"/>
            <a:ext cx="5862302" cy="600075"/>
          </a:xfrm>
        </p:spPr>
        <p:txBody>
          <a:bodyPr/>
          <a:lstStyle/>
          <a:p>
            <a:r>
              <a:rPr lang="zh-CN" altLang="en-US" dirty="0"/>
              <a:t>研究方法与可行性分析</a:t>
            </a:r>
          </a:p>
        </p:txBody>
      </p:sp>
    </p:spTree>
    <p:extLst>
      <p:ext uri="{BB962C8B-B14F-4D97-AF65-F5344CB8AC3E}">
        <p14:creationId xmlns:p14="http://schemas.microsoft.com/office/powerpoint/2010/main" val="37548101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适中&quot;,&quot;HeaderHeight&quot;:12.0,&quot;FooterHeight&quot;:6.0,&quot;SideMargin&quot;:4.0,&quot;TopMargin&quot;:0.0,&quot;BottomMargin&quot;:0.0,&quot;IntervalMargin&quot;:1.5,&quot;SettingType&quot;:&quot;System&quot;}"/>
</p:tagLst>
</file>

<file path=ppt/theme/theme1.xml><?xml version="1.0" encoding="utf-8"?>
<a:theme xmlns:a="http://schemas.openxmlformats.org/drawingml/2006/main" name="Office 主题​​">
  <a:themeElements>
    <a:clrScheme name="UCAS 蓝">
      <a:dk1>
        <a:sysClr val="windowText" lastClr="000000"/>
      </a:dk1>
      <a:lt1>
        <a:sysClr val="window" lastClr="FFFFFF"/>
      </a:lt1>
      <a:dk2>
        <a:srgbClr val="0236C9"/>
      </a:dk2>
      <a:lt2>
        <a:srgbClr val="E7E6E6"/>
      </a:lt2>
      <a:accent1>
        <a:srgbClr val="4472C4"/>
      </a:accent1>
      <a:accent2>
        <a:srgbClr val="0000B4"/>
      </a:accent2>
      <a:accent3>
        <a:srgbClr val="FF0000"/>
      </a:accent3>
      <a:accent4>
        <a:srgbClr val="FFC000"/>
      </a:accent4>
      <a:accent5>
        <a:srgbClr val="5B9BD5"/>
      </a:accent5>
      <a:accent6>
        <a:srgbClr val="70AD47"/>
      </a:accent6>
      <a:hlink>
        <a:srgbClr val="0563C1"/>
      </a:hlink>
      <a:folHlink>
        <a:srgbClr val="954F72"/>
      </a:folHlink>
    </a:clrScheme>
    <a:fontScheme name="微软雅黑 CG">
      <a:majorFont>
        <a:latin typeface="Century Gothic"/>
        <a:ea typeface="微软雅黑"/>
        <a:cs typeface=""/>
      </a:majorFont>
      <a:minorFont>
        <a:latin typeface="Century Gothic"/>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75000"/>
            <a:alpha val="50000"/>
          </a:schemeClr>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1">
              <a:lumMod val="7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20676</TotalTime>
  <Words>4077</Words>
  <Application>Microsoft Office PowerPoint</Application>
  <PresentationFormat>宽屏</PresentationFormat>
  <Paragraphs>229</Paragraphs>
  <Slides>25</Slides>
  <Notes>24</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25</vt:i4>
      </vt:variant>
    </vt:vector>
  </HeadingPairs>
  <TitlesOfParts>
    <vt:vector size="36" baseType="lpstr">
      <vt:lpstr>微软雅黑</vt:lpstr>
      <vt:lpstr>等线</vt:lpstr>
      <vt:lpstr>Segoe UI</vt:lpstr>
      <vt:lpstr>Century Gothic</vt:lpstr>
      <vt:lpstr>微软雅黑 Light</vt:lpstr>
      <vt:lpstr>PingFang SC</vt:lpstr>
      <vt:lpstr>Arial</vt:lpstr>
      <vt:lpstr>等线 Light</vt:lpstr>
      <vt:lpstr>Times New Roman</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Jon</dc:creator>
  <cp:lastModifiedBy>Young Enoch</cp:lastModifiedBy>
  <cp:revision>1183</cp:revision>
  <cp:lastPrinted>2020-04-11T02:30:56Z</cp:lastPrinted>
  <dcterms:created xsi:type="dcterms:W3CDTF">2020-02-10T11:16:49Z</dcterms:created>
  <dcterms:modified xsi:type="dcterms:W3CDTF">2021-01-13T04:59:31Z</dcterms:modified>
</cp:coreProperties>
</file>